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64" r:id="rId2"/>
    <p:sldId id="289" r:id="rId3"/>
    <p:sldId id="281" r:id="rId4"/>
    <p:sldId id="278" r:id="rId5"/>
    <p:sldId id="282" r:id="rId6"/>
    <p:sldId id="284" r:id="rId7"/>
    <p:sldId id="283" r:id="rId8"/>
    <p:sldId id="266" r:id="rId9"/>
    <p:sldId id="285" r:id="rId10"/>
    <p:sldId id="261" r:id="rId11"/>
    <p:sldId id="257" r:id="rId12"/>
    <p:sldId id="287" r:id="rId13"/>
    <p:sldId id="290" r:id="rId14"/>
    <p:sldId id="258" r:id="rId15"/>
    <p:sldId id="256" r:id="rId16"/>
    <p:sldId id="280" r:id="rId17"/>
    <p:sldId id="259" r:id="rId18"/>
    <p:sldId id="279" r:id="rId19"/>
    <p:sldId id="260" r:id="rId20"/>
    <p:sldId id="277" r:id="rId21"/>
    <p:sldId id="262" r:id="rId22"/>
    <p:sldId id="263" r:id="rId23"/>
    <p:sldId id="265" r:id="rId24"/>
    <p:sldId id="267" r:id="rId25"/>
    <p:sldId id="268" r:id="rId26"/>
    <p:sldId id="27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288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479EB9-894D-4375-9AC9-A369914E0A99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00D51-EE17-4543-90FB-6106E082C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6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00D51-EE17-4543-90FB-6106E082CA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835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35162-62DF-4A12-AF91-FC3F3412B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21C055-A81E-4E31-893A-A6A9A9EEBB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A3AF7-08C1-41F8-A931-917853AE0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9B4AC-5B2B-4D14-9B60-9E5EEEF3D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B3B19-E0E9-46D1-94A2-F6D00F54F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30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25F23-5959-4FDC-B389-7F9B0A3DB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69C5D1-A77A-4400-AEA3-338985E600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1B2E2-2822-495D-8E83-7F7BEDA23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4B966-DAC1-4941-9C34-FC58637BC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2EFB3-BD46-4FAA-868E-857916747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515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3482DB-2853-4201-8561-FDF21B13FF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B228DD-FE15-409E-A4D1-325C12093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FDF59-361C-476F-9E6D-DC0503844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C29AC-7CA1-4696-8886-C947F8690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521B0-EEB3-45CD-A808-3C88ACCBC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63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345E2-FF37-4BB8-82A8-0E4F10A29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6BA76-9B1F-4AF9-9843-428B2F549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F91F2-32BA-43BC-B025-7E99C502B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F2E3F-8825-47F3-BF06-97D1AC233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A1540-05D4-4816-AA20-A3F7C84AE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36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321D4-AF74-4886-A80C-52F9ACE52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3445E-CA43-46BB-8A3B-1F0B1E455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14FA4-71A5-4290-AAF2-AA7E852C5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BC941-FC3D-4F30-AB9E-E222730BC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08129-62E6-4B9A-8943-272A4EFDC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28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F562-3639-4ECF-9358-617996AC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18715-3533-4A2B-B86E-D743AD283F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4B3B03-E343-4038-9689-9239668F8E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637A7-426C-4093-AFE9-117A99EDE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2E7B7-2EC6-4120-B6F9-14465D93B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1623D-6AF5-4B91-B75F-5D2B0968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65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F4AD5-6423-4751-9FD1-D4C10DA50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58317-DAE7-47FF-B6A4-05AAD635F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18B93-ADB3-48D3-8719-FCE32E72F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0CCC10-AF67-4F14-8A1D-1A24E7CE89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C4F9FC-D590-4F7D-AF7F-99A39C1FE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C22535-27CD-42D0-A47B-3523F4E9A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81955A-7528-4DAC-BDBF-07C505F03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AE3D56-54F1-4CAA-A200-6E3DE2FE1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1CBC2-4566-4C3A-89A7-B16162251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7B6343-B3A6-442D-A76D-E6F472B02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5204BD-1242-4B0A-A638-16AC10EF9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7E4C1-82C1-4522-86A9-A9079368B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845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E98B59-13B0-4F10-A485-55DF04FA9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30762B-F41D-4F08-BC12-212F47E66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B0E47-8FA5-4512-B47D-0559BF605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10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49267-3FA9-4A04-A404-DDEE08A92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FC6CC-4010-4E6D-8110-EE2901CFF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8E310F-8A0A-4F0D-9588-A2CE2EAA8D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2DE62-5511-4383-AAA3-851C06014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ACA5A7-1A16-4E25-8556-664450CC8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177C7-D008-450E-806B-102939152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43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DFE27-6B00-4687-BF0E-DE78C9083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6A0037-80D9-4BA5-ABD9-3914F8EDEC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F043EE-0CF2-4FF2-ABCF-F6C90C1E94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B10E0-459D-460C-9BD9-A45BA7C4F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79D587-766D-4BD3-9E58-0F633784B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BE5D0F-378C-4CE0-981D-37ACFAFD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864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46E9F-27B2-43A1-8584-323917960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ABE93-6CEB-4423-B63F-9527883F0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93E6A-9239-414D-A04D-F432EFE803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46291-B1E3-4E96-B217-AA819933E47D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AC3A9-33E2-4B0E-BEEB-71D8936565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8B476-60AD-4482-B876-692DD2E294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F46A3-35A5-43E7-B9D6-383A3E2AD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614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86014E1-90AC-440F-9355-8D9BD4FA913D}"/>
              </a:ext>
            </a:extLst>
          </p:cNvPr>
          <p:cNvSpPr/>
          <p:nvPr/>
        </p:nvSpPr>
        <p:spPr>
          <a:xfrm>
            <a:off x="3667336" y="3839486"/>
            <a:ext cx="4508984" cy="169595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reflection blurRad="6350" stA="50000" endA="300" endPos="55500" dist="1016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PRESENTATION</a:t>
            </a:r>
          </a:p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FOR LADIES &amp; KIDS DEPARTMENT</a:t>
            </a:r>
          </a:p>
        </p:txBody>
      </p:sp>
      <p:pic>
        <p:nvPicPr>
          <p:cNvPr id="5" name="Picture 2" descr="debonair LIMITED LOGO à¦à¦° à¦à¦¬à¦¿à¦° à¦«à¦²à¦¾à¦«à¦²">
            <a:extLst>
              <a:ext uri="{FF2B5EF4-FFF2-40B4-BE49-F238E27FC236}">
                <a16:creationId xmlns:a16="http://schemas.microsoft.com/office/drawing/2014/main" id="{2E9BFFAD-13DF-4623-A2BB-60DCC4163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9019" y="3135531"/>
            <a:ext cx="3034113" cy="3012746"/>
          </a:xfrm>
          <a:prstGeom prst="ellipse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 w="101600" prst="rible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debonair LIMITED LOGO à¦à¦° à¦à¦¬à¦¿à¦° à¦«à¦²à¦¾à¦«à¦²">
            <a:extLst>
              <a:ext uri="{FF2B5EF4-FFF2-40B4-BE49-F238E27FC236}">
                <a16:creationId xmlns:a16="http://schemas.microsoft.com/office/drawing/2014/main" id="{21790848-7859-4BBE-9C4D-76B9770B0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469" y="3016466"/>
            <a:ext cx="3273932" cy="3250876"/>
          </a:xfrm>
          <a:prstGeom prst="ellipse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h="139700" prst="divo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4DE0DB-5705-4192-9F75-A61C763E1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5621" y="1058994"/>
            <a:ext cx="5872414" cy="1957472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  <a:softEdge rad="12700"/>
          </a:effectLst>
        </p:spPr>
      </p:pic>
      <p:sp>
        <p:nvSpPr>
          <p:cNvPr id="8" name="Oval 6">
            <a:extLst>
              <a:ext uri="{FF2B5EF4-FFF2-40B4-BE49-F238E27FC236}">
                <a16:creationId xmlns:a16="http://schemas.microsoft.com/office/drawing/2014/main" id="{0773FFD3-EBD4-48EC-A2E5-39C2AD659C74}"/>
              </a:ext>
            </a:extLst>
          </p:cNvPr>
          <p:cNvSpPr/>
          <p:nvPr/>
        </p:nvSpPr>
        <p:spPr>
          <a:xfrm rot="5400000">
            <a:off x="4049205" y="-2152735"/>
            <a:ext cx="3582407" cy="9645448"/>
          </a:xfrm>
          <a:prstGeom prst="moon">
            <a:avLst>
              <a:gd name="adj" fmla="val 12810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517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92C28-88DE-462D-A3D4-44E84E470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A0AEF-25BB-4179-A0AE-80E126767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1073356-986D-4E88-B3E0-D1BE61367842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24D44E0-0C66-495B-9C71-8B1C10B2F507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F15EFB1-92AF-4B27-96A7-3A31ACD4AA26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C46DBF3-BD10-4D8F-A920-10A0716506E9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10FAB57C-C3D6-4518-BB25-47E9B522D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03" y="1023222"/>
            <a:ext cx="4993212" cy="490132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Content Placeholder 33">
            <a:extLst>
              <a:ext uri="{FF2B5EF4-FFF2-40B4-BE49-F238E27FC236}">
                <a16:creationId xmlns:a16="http://schemas.microsoft.com/office/drawing/2014/main" id="{B044F836-8817-4F6F-A6FB-9CCF8A339BC3}"/>
              </a:ext>
            </a:extLst>
          </p:cNvPr>
          <p:cNvSpPr txBox="1">
            <a:spLocks/>
          </p:cNvSpPr>
          <p:nvPr/>
        </p:nvSpPr>
        <p:spPr>
          <a:xfrm>
            <a:off x="6819901" y="1690688"/>
            <a:ext cx="3802470" cy="45735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 marR="0" lvl="0" indent="-9144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91440" marR="0" lvl="0" indent="-9144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STYLE 	: 2BP353FG0</a:t>
            </a:r>
          </a:p>
          <a:p>
            <a:pPr marL="91440" marR="0" lvl="0" indent="-9144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FOB	: USD 12.50</a:t>
            </a:r>
          </a:p>
          <a:p>
            <a:pPr marL="91440" marR="0" lvl="0" indent="-9144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FABRIC	: 97% COTTON, 3% SPANDEX</a:t>
            </a:r>
          </a:p>
          <a:p>
            <a:pPr marL="91440" marR="0" lvl="0" indent="-9144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WASH	: ENZYME+ SOFTENER.</a:t>
            </a:r>
          </a:p>
          <a:p>
            <a:pPr marL="91440" marR="0" lvl="0" indent="-9144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ITEM	: BOY’S JACKET.</a:t>
            </a:r>
          </a:p>
        </p:txBody>
      </p:sp>
    </p:spTree>
    <p:extLst>
      <p:ext uri="{BB962C8B-B14F-4D97-AF65-F5344CB8AC3E}">
        <p14:creationId xmlns:p14="http://schemas.microsoft.com/office/powerpoint/2010/main" val="4211755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6B4A7-984E-46E3-A225-84C4CB29D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3A97D-0E5D-4CC6-9C07-BB29AD84B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954E75F-0A76-43B1-8B02-36CCBA5D3313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6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C737402-BBB6-4431-B83D-14AE76D902DA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accent6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FC12C8E-1720-4646-8B54-31C03869051A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rgbClr val="FF0000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440C723-331B-4835-B0E1-5705428ADBBC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Content Placeholder 33">
            <a:extLst>
              <a:ext uri="{FF2B5EF4-FFF2-40B4-BE49-F238E27FC236}">
                <a16:creationId xmlns:a16="http://schemas.microsoft.com/office/drawing/2014/main" id="{F211842E-83F9-46B6-BA9D-8C9CA44660B1}"/>
              </a:ext>
            </a:extLst>
          </p:cNvPr>
          <p:cNvSpPr txBox="1">
            <a:spLocks/>
          </p:cNvSpPr>
          <p:nvPr/>
        </p:nvSpPr>
        <p:spPr>
          <a:xfrm>
            <a:off x="6563202" y="1651171"/>
            <a:ext cx="3310557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sz="1800" b="1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>
                <a:solidFill>
                  <a:schemeClr val="bg1"/>
                </a:solidFill>
              </a:rPr>
              <a:t>STYLE	: 2AN453EMO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>
                <a:solidFill>
                  <a:schemeClr val="bg1"/>
                </a:solidFill>
              </a:rPr>
              <a:t>FOB	: USD 8.20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>
                <a:solidFill>
                  <a:schemeClr val="bg1"/>
                </a:solidFill>
              </a:rPr>
              <a:t>FABRIC	: 100% POLYESTER 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>
                <a:solidFill>
                  <a:schemeClr val="bg1"/>
                </a:solidFill>
              </a:rPr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>
                <a:solidFill>
                  <a:schemeClr val="bg1"/>
                </a:solidFill>
              </a:rPr>
              <a:t>ITEM	: GIRL’S JACKET</a:t>
            </a:r>
            <a:endParaRPr lang="en-US" sz="1800" b="1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EADBA3-AB08-4234-9458-FE0F93B71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75" y="681037"/>
            <a:ext cx="474345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0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96EB145-E983-4FEB-BF3D-38CAE6238B1D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A79CF38-479F-46D4-82F3-02C0B350F7DF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accent6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7FA71A4-3C2D-4A33-B6FF-A0CC628A6582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257E402-35D7-4D5E-BB7D-3A1172224D00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B0A60-79E0-4FD3-A501-579D6F835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63" y="1200143"/>
            <a:ext cx="3009900" cy="417195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D2A420-4442-42A8-BD7A-A03BE5157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136" y="1200143"/>
            <a:ext cx="2771775" cy="417195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3" name="Content Placeholder 33">
            <a:extLst>
              <a:ext uri="{FF2B5EF4-FFF2-40B4-BE49-F238E27FC236}">
                <a16:creationId xmlns:a16="http://schemas.microsoft.com/office/drawing/2014/main" id="{451BBAF0-F492-4A28-A672-041A5568B68D}"/>
              </a:ext>
            </a:extLst>
          </p:cNvPr>
          <p:cNvSpPr txBox="1">
            <a:spLocks/>
          </p:cNvSpPr>
          <p:nvPr/>
        </p:nvSpPr>
        <p:spPr>
          <a:xfrm>
            <a:off x="6696337" y="1378963"/>
            <a:ext cx="3247316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b="1" dirty="0"/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BUYER       : H&amp;M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STYLE         : AOP GIRLS VEST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FOB 	: 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FABRIC	: 100% POLYESTER AOP  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ITEM	: GIRLS JACKET</a:t>
            </a:r>
          </a:p>
        </p:txBody>
      </p:sp>
    </p:spTree>
    <p:extLst>
      <p:ext uri="{BB962C8B-B14F-4D97-AF65-F5344CB8AC3E}">
        <p14:creationId xmlns:p14="http://schemas.microsoft.com/office/powerpoint/2010/main" val="1093844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23232-B5B6-48F2-AC54-AB3192907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BF6-13F7-4007-9C69-551C5B0FC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D52169-B3E5-42BF-8073-0783C3056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2"/>
            <a:ext cx="12191999" cy="6848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7270EA-88FA-4DE2-9229-793160C3D36F}"/>
              </a:ext>
            </a:extLst>
          </p:cNvPr>
          <p:cNvSpPr txBox="1"/>
          <p:nvPr/>
        </p:nvSpPr>
        <p:spPr>
          <a:xfrm>
            <a:off x="1411706" y="2310063"/>
            <a:ext cx="98137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BOYS AND KIDS JACKET</a:t>
            </a:r>
          </a:p>
        </p:txBody>
      </p:sp>
    </p:spTree>
    <p:extLst>
      <p:ext uri="{BB962C8B-B14F-4D97-AF65-F5344CB8AC3E}">
        <p14:creationId xmlns:p14="http://schemas.microsoft.com/office/powerpoint/2010/main" val="813151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A7116-F6DC-4EBF-90F2-232600120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D9BCE-87B7-44BE-BCD8-EC6A93580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7AC7660-1A12-47F3-B8C4-1BBE083CA313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6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9594425-50AA-453C-AFF1-CE2E94DE2812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31ECF-97A2-4346-A3DD-56BB5D93ABDF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EEFF4B0-9568-4509-A585-9B01152F57DA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1" name="Content Placeholder 33">
            <a:extLst>
              <a:ext uri="{FF2B5EF4-FFF2-40B4-BE49-F238E27FC236}">
                <a16:creationId xmlns:a16="http://schemas.microsoft.com/office/drawing/2014/main" id="{ACC3DD0F-7D5A-4257-80FC-E8FF15647878}"/>
              </a:ext>
            </a:extLst>
          </p:cNvPr>
          <p:cNvSpPr txBox="1">
            <a:spLocks/>
          </p:cNvSpPr>
          <p:nvPr/>
        </p:nvSpPr>
        <p:spPr>
          <a:xfrm>
            <a:off x="6785547" y="1820863"/>
            <a:ext cx="3310557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sz="1800" b="1" dirty="0"/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STYLE	: 2AG953BP0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FOB	: USD 8.15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FABRIC	: 100% POLYESTER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ITEM	: BOY’S JACKET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E8349A-D38D-41BC-84CB-573AD5219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85" y="681030"/>
            <a:ext cx="5286375" cy="521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501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96EB145-E983-4FEB-BF3D-38CAE6238B1D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A79CF38-479F-46D4-82F3-02C0B350F7DF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accent6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7FA71A4-3C2D-4A33-B6FF-A0CC628A6582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257E402-35D7-4D5E-BB7D-3A1172224D00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1" name="Content Placeholder 33">
            <a:extLst>
              <a:ext uri="{FF2B5EF4-FFF2-40B4-BE49-F238E27FC236}">
                <a16:creationId xmlns:a16="http://schemas.microsoft.com/office/drawing/2014/main" id="{67710479-2B15-422B-B1F0-3C29DA62C4A8}"/>
              </a:ext>
            </a:extLst>
          </p:cNvPr>
          <p:cNvSpPr txBox="1">
            <a:spLocks/>
          </p:cNvSpPr>
          <p:nvPr/>
        </p:nvSpPr>
        <p:spPr>
          <a:xfrm>
            <a:off x="6407738" y="1893355"/>
            <a:ext cx="3247316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b="1" dirty="0"/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BUYER       :BENETTON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STYLE         : 2WU05341E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FOB 	: USD 7.50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FABRIC	: 100% POLYESTER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ITEM	: BABY JACKET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26AAC9-F77A-4308-8E44-6DC115343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50" y="819143"/>
            <a:ext cx="4981575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763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34E6E-F003-4E4D-80A1-71390205F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88D1D-6C44-4B95-9C87-3B8C2BA7A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20198E0-C450-451E-B1D6-C007A62B6E80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2CD2862-7FA8-4F43-97E9-F3D29764CB5A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6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CD1EF1E-CCDA-4912-8E17-4AC009E3FB7B}"/>
              </a:ext>
            </a:extLst>
          </p:cNvPr>
          <p:cNvSpPr/>
          <p:nvPr/>
        </p:nvSpPr>
        <p:spPr>
          <a:xfrm>
            <a:off x="89159" y="0"/>
            <a:ext cx="10207052" cy="6857999"/>
          </a:xfrm>
          <a:prstGeom prst="roundRect">
            <a:avLst/>
          </a:prstGeom>
          <a:solidFill>
            <a:schemeClr val="accent5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4F476F-D80F-4A09-B9C5-50666339D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64" y="681037"/>
            <a:ext cx="3219450" cy="436245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CCC1F8-4AA7-4ADC-B5EF-7A866A8C5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0925" y="681037"/>
            <a:ext cx="3257550" cy="4381500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66E5925-1DF1-48F2-A4DA-5ED28B0616C3}"/>
              </a:ext>
            </a:extLst>
          </p:cNvPr>
          <p:cNvSpPr/>
          <p:nvPr/>
        </p:nvSpPr>
        <p:spPr>
          <a:xfrm>
            <a:off x="6922250" y="1969969"/>
            <a:ext cx="44315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BUYER     :BENETTON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STYLE       : 2E005353BE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FOB 	:  $11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FABRIC	:  100% POLYESTER CIRE ON FACE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ITEM	: BABYS JACKET </a:t>
            </a:r>
          </a:p>
        </p:txBody>
      </p:sp>
    </p:spTree>
    <p:extLst>
      <p:ext uri="{BB962C8B-B14F-4D97-AF65-F5344CB8AC3E}">
        <p14:creationId xmlns:p14="http://schemas.microsoft.com/office/powerpoint/2010/main" val="3233797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987D5-6B46-4ED6-B67B-11EC5D622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1240A-3A1B-47BD-9236-96C1559CA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A2FF89D-38D6-484D-9923-6B7D541549D3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6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C02FA8F-CB63-4E64-9D18-C2FDC9256DF2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1C2D317-DB9F-4AC6-8D04-E310C604BBD4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DDED441-C10B-4DB4-8634-57726B90C501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4EDEFA87-4462-4562-A297-2135FA0C5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01" y="1504156"/>
            <a:ext cx="4250029" cy="45257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Content Placeholder 33">
            <a:extLst>
              <a:ext uri="{FF2B5EF4-FFF2-40B4-BE49-F238E27FC236}">
                <a16:creationId xmlns:a16="http://schemas.microsoft.com/office/drawing/2014/main" id="{4A80D178-CC97-4005-8484-F204B41F364A}"/>
              </a:ext>
            </a:extLst>
          </p:cNvPr>
          <p:cNvSpPr txBox="1">
            <a:spLocks/>
          </p:cNvSpPr>
          <p:nvPr/>
        </p:nvSpPr>
        <p:spPr>
          <a:xfrm>
            <a:off x="6923130" y="1724032"/>
            <a:ext cx="3310557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sz="1800" b="1" dirty="0"/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BUYER     : BENETTON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STYLE	: 2WR6530XE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FOB	: USD 5.60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FABRIC	: 100% POLYESTER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WASH	: 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ITEM	: BABY’S JACKET.</a:t>
            </a:r>
          </a:p>
        </p:txBody>
      </p:sp>
    </p:spTree>
    <p:extLst>
      <p:ext uri="{BB962C8B-B14F-4D97-AF65-F5344CB8AC3E}">
        <p14:creationId xmlns:p14="http://schemas.microsoft.com/office/powerpoint/2010/main" val="1682465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E66C7-3753-489C-A89E-6786786C6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85885-5649-4996-B6B1-BA35A4F1E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E1E113F-0D10-4EC8-8104-8FCFDBFB8EA1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677EBB-A526-48FE-AA51-0F7727DE221B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6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FBAA8EF-E27C-4B90-81DD-4D652AD04570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5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5D136C-E86B-490A-8471-F98293B79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29" y="681037"/>
            <a:ext cx="3133725" cy="433387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B6D757-9F8D-4AC9-A1CA-B90B77BF8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790" y="724661"/>
            <a:ext cx="2996085" cy="431590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BB212E-82EA-44DF-8EF6-1AB1CC6D2276}"/>
              </a:ext>
            </a:extLst>
          </p:cNvPr>
          <p:cNvSpPr/>
          <p:nvPr/>
        </p:nvSpPr>
        <p:spPr>
          <a:xfrm>
            <a:off x="6762750" y="2408955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BUYER     : BENETTON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STYLE       : 2BL553640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FOB 	:  $9.40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FABRIC	:  100%Nylon 380T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ITEM	:  BOYS JACKET</a:t>
            </a:r>
          </a:p>
        </p:txBody>
      </p:sp>
    </p:spTree>
    <p:extLst>
      <p:ext uri="{BB962C8B-B14F-4D97-AF65-F5344CB8AC3E}">
        <p14:creationId xmlns:p14="http://schemas.microsoft.com/office/powerpoint/2010/main" val="606669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812D1-D308-4225-BCAB-D144BCC9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7AD58-C70D-4E7C-AB94-7BA595295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441876E-B5CF-4B68-AE7C-2778989A0016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6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1F74504-0318-4121-A929-9458E5DE9BA9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DA8350E-57B1-45D8-BE94-591DF23F4887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237E22D-FDA7-4754-B367-C56B8ED6F6F8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16C1155F-A0EC-48A2-818B-786AD0463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03" y="1287470"/>
            <a:ext cx="4185633" cy="45257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Content Placeholder 33">
            <a:extLst>
              <a:ext uri="{FF2B5EF4-FFF2-40B4-BE49-F238E27FC236}">
                <a16:creationId xmlns:a16="http://schemas.microsoft.com/office/drawing/2014/main" id="{F7BBE5A8-FCAE-4C1E-8ED2-68872BE3DE4C}"/>
              </a:ext>
            </a:extLst>
          </p:cNvPr>
          <p:cNvSpPr txBox="1">
            <a:spLocks/>
          </p:cNvSpPr>
          <p:nvPr/>
        </p:nvSpPr>
        <p:spPr>
          <a:xfrm>
            <a:off x="6515023" y="1920249"/>
            <a:ext cx="3310557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sz="1800" b="1" dirty="0">
              <a:solidFill>
                <a:schemeClr val="bg1"/>
              </a:solidFill>
            </a:endParaRPr>
          </a:p>
          <a:p>
            <a:pPr algn="just">
              <a:buNone/>
            </a:pPr>
            <a:r>
              <a:rPr lang="en-US" sz="1800" b="1" dirty="0">
                <a:solidFill>
                  <a:schemeClr val="bg1"/>
                </a:solidFill>
              </a:rPr>
              <a:t>BUYER     : BENETTON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bg1"/>
                </a:solidFill>
              </a:rPr>
              <a:t>STYLE	: 2BL553F60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bg1"/>
                </a:solidFill>
              </a:rPr>
              <a:t>FOB	: USD 9.10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bg1"/>
                </a:solidFill>
              </a:rPr>
              <a:t>FABRIC	: 100% NYLON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bg1"/>
                </a:solidFill>
              </a:rPr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bg1"/>
                </a:solidFill>
              </a:rPr>
              <a:t>ITEM	: BOY’S JACKET.</a:t>
            </a:r>
          </a:p>
        </p:txBody>
      </p:sp>
    </p:spTree>
    <p:extLst>
      <p:ext uri="{BB962C8B-B14F-4D97-AF65-F5344CB8AC3E}">
        <p14:creationId xmlns:p14="http://schemas.microsoft.com/office/powerpoint/2010/main" val="657234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DCF3A7-DBF1-425F-A0C6-B4A94D25A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62"/>
            <a:ext cx="12192000" cy="67722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E10289-F12A-4147-9BB6-BEF79D9F19DC}"/>
              </a:ext>
            </a:extLst>
          </p:cNvPr>
          <p:cNvSpPr txBox="1"/>
          <p:nvPr/>
        </p:nvSpPr>
        <p:spPr>
          <a:xfrm>
            <a:off x="2939687" y="2261937"/>
            <a:ext cx="631262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/>
              <a:t>GIRLS JACKET</a:t>
            </a:r>
          </a:p>
        </p:txBody>
      </p:sp>
    </p:spTree>
    <p:extLst>
      <p:ext uri="{BB962C8B-B14F-4D97-AF65-F5344CB8AC3E}">
        <p14:creationId xmlns:p14="http://schemas.microsoft.com/office/powerpoint/2010/main" val="37971499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E66C7-3753-489C-A89E-6786786C6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85885-5649-4996-B6B1-BA35A4F1E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E1E113F-0D10-4EC8-8104-8FCFDBFB8EA1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677EBB-A526-48FE-AA51-0F7727DE221B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6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FBAA8EF-E27C-4B90-81DD-4D652AD04570}"/>
              </a:ext>
            </a:extLst>
          </p:cNvPr>
          <p:cNvSpPr/>
          <p:nvPr/>
        </p:nvSpPr>
        <p:spPr>
          <a:xfrm>
            <a:off x="-224852" y="-28578"/>
            <a:ext cx="10207052" cy="6857999"/>
          </a:xfrm>
          <a:prstGeom prst="roundRect">
            <a:avLst/>
          </a:prstGeom>
          <a:solidFill>
            <a:schemeClr val="accent5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BA47DD-C546-4930-8128-0D570C375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18" y="669121"/>
            <a:ext cx="3133725" cy="421005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460519F-3E52-4CF7-B2DA-F65B72BFE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943" y="631021"/>
            <a:ext cx="3276600" cy="424815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F50BC15-8B84-41F1-9544-E50F9D85F0B7}"/>
              </a:ext>
            </a:extLst>
          </p:cNvPr>
          <p:cNvSpPr/>
          <p:nvPr/>
        </p:nvSpPr>
        <p:spPr>
          <a:xfrm>
            <a:off x="7267652" y="240895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Font typeface="Arial" panose="020B0604020202020204" pitchFamily="34" charset="0"/>
              <a:buNone/>
            </a:pPr>
            <a:r>
              <a:rPr lang="en-US" b="1" dirty="0"/>
              <a:t>BUYER     : BENETTON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/>
              <a:t>STYLE       : 2DKN534XE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/>
              <a:t>FOB 	: $7.00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/>
              <a:t>FABRIC	:  100% Polyester AOP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/>
              <a:t>LINING:POLAR FLEECE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/>
              <a:t>ITEM	:  BABYS JACKET</a:t>
            </a:r>
          </a:p>
        </p:txBody>
      </p:sp>
    </p:spTree>
    <p:extLst>
      <p:ext uri="{BB962C8B-B14F-4D97-AF65-F5344CB8AC3E}">
        <p14:creationId xmlns:p14="http://schemas.microsoft.com/office/powerpoint/2010/main" val="35711305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50565-D7A1-44DB-9C07-C1B942DD2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59EA8-4C96-4C49-8336-15B081FAF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21D66A1-784B-47E5-B583-C0A920BBD8B8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1D21A30-8E0A-4B25-8ED6-39E8B3D470EE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097B69-1E66-4C59-A7CA-89AEB4802F06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4935D59-CC8A-4DEB-896F-3FA6178E8A84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87103A9D-02AD-4B3F-9A6B-DBA318020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03" y="1144589"/>
            <a:ext cx="4435323" cy="493236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Content Placeholder 33">
            <a:extLst>
              <a:ext uri="{FF2B5EF4-FFF2-40B4-BE49-F238E27FC236}">
                <a16:creationId xmlns:a16="http://schemas.microsoft.com/office/drawing/2014/main" id="{ED16F9BB-6270-41CE-A436-8BFB5D61949A}"/>
              </a:ext>
            </a:extLst>
          </p:cNvPr>
          <p:cNvSpPr txBox="1">
            <a:spLocks/>
          </p:cNvSpPr>
          <p:nvPr/>
        </p:nvSpPr>
        <p:spPr>
          <a:xfrm>
            <a:off x="6644910" y="2084391"/>
            <a:ext cx="3310557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sz="1800" b="1"/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/>
              <a:t>STYLE 	: 21A153EH0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/>
              <a:t>FOB	: USD 11.50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/>
              <a:t>FABRIC	:100% COTTON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/>
              <a:t>WASH	: ENZYME+ SOFTENER.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/>
              <a:t>ITEM	: BOY’S JACKET.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8738346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A29356A-5E5C-4065-9ACA-446AC436B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70A4D7-5210-4808-A7DD-50099301C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5A2D268-60A9-4C7A-BC05-8D0542DD3B12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2A51B80-2738-40CE-BD26-4AFAAA86DD27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089F5D6-510F-4A59-B2ED-1C20AEA4ACD3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580ED7A-3EF6-4699-879A-7DD1D552E313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2" name="Content Placeholder 6">
            <a:extLst>
              <a:ext uri="{FF2B5EF4-FFF2-40B4-BE49-F238E27FC236}">
                <a16:creationId xmlns:a16="http://schemas.microsoft.com/office/drawing/2014/main" id="{F95324A8-C06E-42F6-9CEA-F1EFD0C23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01" y="1108747"/>
            <a:ext cx="4334170" cy="46119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5E2891D-103B-41B1-A063-E01A12479A3A}"/>
              </a:ext>
            </a:extLst>
          </p:cNvPr>
          <p:cNvSpPr txBox="1">
            <a:spLocks/>
          </p:cNvSpPr>
          <p:nvPr/>
        </p:nvSpPr>
        <p:spPr>
          <a:xfrm>
            <a:off x="5837586" y="2606247"/>
            <a:ext cx="5746907" cy="42231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STYLE 	: J4Z19-JKUMP100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FOB	: USD 12.00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FABRIC	: 100 % POLYAMIDE 380 T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800" b="1" dirty="0"/>
              <a:t>ITEM	: BOY’S JACKET.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788795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F3A9619-4CE5-4862-9326-A9AE49EC2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FFA80F5-F941-4993-96EB-3924F2C20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8DE793-9137-4D66-9B43-F7A87A93E49F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A88D615-FA04-4734-BD31-5356AB5D04B4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7DB5C38-880F-45F4-8A76-F8AEC6D22BE5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4AD4BF8-EDFF-4DC0-B299-C2E612BCA103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rgbClr val="FF0000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BFE9C00-7BC7-4921-A7D8-86320B10E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581" y="1287470"/>
            <a:ext cx="4267425" cy="43957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36FC550-254D-4861-82B5-78AF19FDF67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5954272" y="1719266"/>
            <a:ext cx="4968875" cy="201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b="1" dirty="0"/>
              <a:t>Style : </a:t>
            </a:r>
            <a:r>
              <a:rPr lang="en-US" altLang="en-US" sz="1800" b="1" dirty="0" err="1"/>
              <a:t>Akademik</a:t>
            </a:r>
            <a:r>
              <a:rPr lang="en-US" altLang="en-US" sz="1800" b="1" dirty="0"/>
              <a:t> Vest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b="1" dirty="0"/>
              <a:t>Shell: 100% polyester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b="1" dirty="0"/>
              <a:t>Lining: 210T Taffeta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b="1" dirty="0"/>
              <a:t>Padding: 200gsm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b="1" dirty="0"/>
              <a:t>MOQ : 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b="1" dirty="0"/>
              <a:t>FOB: US$6.80</a:t>
            </a:r>
          </a:p>
          <a:p>
            <a:pPr eaLnBrk="1" hangingPunct="1">
              <a:buFontTx/>
              <a:buNone/>
            </a:pPr>
            <a:endParaRPr lang="en-US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441164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66FB3-2BF0-44A8-8D18-36FF3E54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27599-F913-4D31-B1F4-2E84CAC4E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DB66119-5FF4-4EBB-A2CD-7BCB42228DC4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22191B2-AABE-47DC-A201-A843B7F1197A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F66045E-5E6B-44CA-858A-3CFA0C1C7962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7979297-38E0-404E-B9D0-6EF70EB9CFE9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4C84D78-CEC0-4447-A9C2-421A55CFBA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97" y="1287470"/>
            <a:ext cx="4489028" cy="354409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85D84A6-6BD0-42F0-AB2B-49A238D3CF2F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5612751" y="1993910"/>
            <a:ext cx="4679950" cy="168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2000" dirty="0">
                <a:solidFill>
                  <a:schemeClr val="bg1"/>
                </a:solidFill>
              </a:rPr>
              <a:t>Style : 2KZ3533AE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2000" dirty="0">
                <a:solidFill>
                  <a:schemeClr val="bg1"/>
                </a:solidFill>
              </a:rPr>
              <a:t>Shell: 100% polyester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2000" dirty="0">
                <a:solidFill>
                  <a:schemeClr val="bg1"/>
                </a:solidFill>
              </a:rPr>
              <a:t>Lining: 100% micro Fleece 210gsm (both side brush) 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2000" dirty="0">
                <a:solidFill>
                  <a:schemeClr val="bg1"/>
                </a:solidFill>
              </a:rPr>
              <a:t>MOQ :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2000" dirty="0">
                <a:solidFill>
                  <a:schemeClr val="bg1"/>
                </a:solidFill>
              </a:rPr>
              <a:t>FOB: $8.47</a:t>
            </a:r>
          </a:p>
          <a:p>
            <a:pPr eaLnBrk="1" hangingPunct="1">
              <a:buFontTx/>
              <a:buNone/>
            </a:pPr>
            <a:endParaRPr lang="en-US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371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10B6-9BF7-420C-8B5B-D233FE4E9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D74FD-A39E-4C49-B8DD-D1767D56C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F656DD-7DF3-44E5-A6AB-D2097F6ED1F8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64DE5D-49B0-4A0B-BDA1-B84DC7122E79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FD2F9D4-7446-4B15-9ACC-A1FC8960D085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243192E-F0A9-40B0-BB81-645E4F61047A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Picture 1">
            <a:extLst>
              <a:ext uri="{FF2B5EF4-FFF2-40B4-BE49-F238E27FC236}">
                <a16:creationId xmlns:a16="http://schemas.microsoft.com/office/drawing/2014/main" id="{F8E09A57-B656-4C5F-B611-E24C7D1E9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97" y="1144589"/>
            <a:ext cx="5505501" cy="417036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  <p:sp>
        <p:nvSpPr>
          <p:cNvPr id="11" name="Rectangle 3">
            <a:extLst>
              <a:ext uri="{FF2B5EF4-FFF2-40B4-BE49-F238E27FC236}">
                <a16:creationId xmlns:a16="http://schemas.microsoft.com/office/drawing/2014/main" id="{355CA99D-B67A-49AA-A372-CC3B080441DB}"/>
              </a:ext>
            </a:extLst>
          </p:cNvPr>
          <p:cNvSpPr txBox="1">
            <a:spLocks noChangeArrowheads="1"/>
          </p:cNvSpPr>
          <p:nvPr/>
        </p:nvSpPr>
        <p:spPr>
          <a:xfrm>
            <a:off x="6242648" y="1897063"/>
            <a:ext cx="4706978" cy="23320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US" altLang="en-US" sz="2000" b="1" dirty="0">
                <a:solidFill>
                  <a:schemeClr val="accent2">
                    <a:lumMod val="50000"/>
                  </a:schemeClr>
                </a:solidFill>
              </a:rPr>
              <a:t>Style : 2DKB520W0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000" b="1" dirty="0">
                <a:solidFill>
                  <a:schemeClr val="accent2">
                    <a:lumMod val="50000"/>
                  </a:schemeClr>
                </a:solidFill>
              </a:rPr>
              <a:t>Shell: 100% Nylon 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000" b="1" dirty="0">
                <a:solidFill>
                  <a:schemeClr val="accent2">
                    <a:lumMod val="50000"/>
                  </a:schemeClr>
                </a:solidFill>
              </a:rPr>
              <a:t>Padding: Super soft YSS 150 GSM (both side)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000" b="1" dirty="0">
                <a:solidFill>
                  <a:schemeClr val="accent2">
                    <a:lumMod val="50000"/>
                  </a:schemeClr>
                </a:solidFill>
              </a:rPr>
              <a:t>MOQ 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000" b="1" dirty="0">
                <a:solidFill>
                  <a:schemeClr val="accent2">
                    <a:lumMod val="50000"/>
                  </a:schemeClr>
                </a:solidFill>
              </a:rPr>
              <a:t>FOB: $9.90</a:t>
            </a:r>
          </a:p>
          <a:p>
            <a:pPr>
              <a:buFontTx/>
              <a:buNone/>
            </a:pPr>
            <a:endParaRPr lang="en-US" altLang="en-US" sz="20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346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9B72D-2B4E-4304-99CF-39C1AAAA5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F73CE-94F5-4D79-A4B5-043A941A6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7F5D07-D052-4DE6-A541-8F282C6DE8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pct5">
            <a:fgClr>
              <a:srgbClr val="99CB38"/>
            </a:fgClr>
            <a:bgClr>
              <a:sysClr val="window" lastClr="FFFFFF"/>
            </a:bgClr>
          </a:patt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8" name="Arrow: Pentagon 27">
            <a:extLst>
              <a:ext uri="{FF2B5EF4-FFF2-40B4-BE49-F238E27FC236}">
                <a16:creationId xmlns:a16="http://schemas.microsoft.com/office/drawing/2014/main" id="{7356F764-A5C9-4B98-BE7B-A9054ABDDF92}"/>
              </a:ext>
            </a:extLst>
          </p:cNvPr>
          <p:cNvSpPr/>
          <p:nvPr/>
        </p:nvSpPr>
        <p:spPr>
          <a:xfrm rot="5400000">
            <a:off x="3863106" y="-3861448"/>
            <a:ext cx="4465789" cy="12188685"/>
          </a:xfrm>
          <a:prstGeom prst="homePlate">
            <a:avLst/>
          </a:prstGeom>
          <a:solidFill>
            <a:schemeClr val="bg2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8722C14-52DE-47A2-A8F5-2641157AF14D}"/>
              </a:ext>
            </a:extLst>
          </p:cNvPr>
          <p:cNvSpPr/>
          <p:nvPr/>
        </p:nvSpPr>
        <p:spPr>
          <a:xfrm>
            <a:off x="5061285" y="2890361"/>
            <a:ext cx="2069431" cy="2069431"/>
          </a:xfrm>
          <a:prstGeom prst="ellipse">
            <a:avLst/>
          </a:prstGeom>
          <a:solidFill>
            <a:srgbClr val="99CB38"/>
          </a:solidFill>
          <a:ln w="174625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56B51EE-9D57-4B00-8F8F-23F1819A78EA}"/>
              </a:ext>
            </a:extLst>
          </p:cNvPr>
          <p:cNvGrpSpPr/>
          <p:nvPr/>
        </p:nvGrpSpPr>
        <p:grpSpPr>
          <a:xfrm>
            <a:off x="5350758" y="3402590"/>
            <a:ext cx="1490484" cy="1044973"/>
            <a:chOff x="-227013" y="622300"/>
            <a:chExt cx="2662238" cy="2224088"/>
          </a:xfrm>
          <a:solidFill>
            <a:sysClr val="window" lastClr="FFFFFF"/>
          </a:solidFill>
        </p:grpSpPr>
        <p:sp>
          <p:nvSpPr>
            <p:cNvPr id="31" name="Freeform 211">
              <a:extLst>
                <a:ext uri="{FF2B5EF4-FFF2-40B4-BE49-F238E27FC236}">
                  <a16:creationId xmlns:a16="http://schemas.microsoft.com/office/drawing/2014/main" id="{078D83EF-330E-4E10-8682-E31B6FDBC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7013" y="622300"/>
              <a:ext cx="1281113" cy="698500"/>
            </a:xfrm>
            <a:custGeom>
              <a:avLst/>
              <a:gdLst>
                <a:gd name="T0" fmla="*/ 1194 w 1198"/>
                <a:gd name="T1" fmla="*/ 287 h 655"/>
                <a:gd name="T2" fmla="*/ 1129 w 1198"/>
                <a:gd name="T3" fmla="*/ 276 h 655"/>
                <a:gd name="T4" fmla="*/ 1098 w 1198"/>
                <a:gd name="T5" fmla="*/ 194 h 655"/>
                <a:gd name="T6" fmla="*/ 961 w 1198"/>
                <a:gd name="T7" fmla="*/ 12 h 655"/>
                <a:gd name="T8" fmla="*/ 634 w 1198"/>
                <a:gd name="T9" fmla="*/ 135 h 655"/>
                <a:gd name="T10" fmla="*/ 120 w 1198"/>
                <a:gd name="T11" fmla="*/ 344 h 655"/>
                <a:gd name="T12" fmla="*/ 296 w 1198"/>
                <a:gd name="T13" fmla="*/ 367 h 655"/>
                <a:gd name="T14" fmla="*/ 817 w 1198"/>
                <a:gd name="T15" fmla="*/ 130 h 655"/>
                <a:gd name="T16" fmla="*/ 300 w 1198"/>
                <a:gd name="T17" fmla="*/ 392 h 655"/>
                <a:gd name="T18" fmla="*/ 265 w 1198"/>
                <a:gd name="T19" fmla="*/ 434 h 655"/>
                <a:gd name="T20" fmla="*/ 471 w 1198"/>
                <a:gd name="T21" fmla="*/ 443 h 655"/>
                <a:gd name="T22" fmla="*/ 833 w 1198"/>
                <a:gd name="T23" fmla="*/ 275 h 655"/>
                <a:gd name="T24" fmla="*/ 498 w 1198"/>
                <a:gd name="T25" fmla="*/ 451 h 655"/>
                <a:gd name="T26" fmla="*/ 441 w 1198"/>
                <a:gd name="T27" fmla="*/ 511 h 655"/>
                <a:gd name="T28" fmla="*/ 646 w 1198"/>
                <a:gd name="T29" fmla="*/ 501 h 655"/>
                <a:gd name="T30" fmla="*/ 849 w 1198"/>
                <a:gd name="T31" fmla="*/ 373 h 655"/>
                <a:gd name="T32" fmla="*/ 853 w 1198"/>
                <a:gd name="T33" fmla="*/ 369 h 655"/>
                <a:gd name="T34" fmla="*/ 849 w 1198"/>
                <a:gd name="T35" fmla="*/ 373 h 655"/>
                <a:gd name="T36" fmla="*/ 663 w 1198"/>
                <a:gd name="T37" fmla="*/ 509 h 655"/>
                <a:gd name="T38" fmla="*/ 644 w 1198"/>
                <a:gd name="T39" fmla="*/ 573 h 655"/>
                <a:gd name="T40" fmla="*/ 823 w 1198"/>
                <a:gd name="T41" fmla="*/ 529 h 655"/>
                <a:gd name="T42" fmla="*/ 917 w 1198"/>
                <a:gd name="T43" fmla="*/ 440 h 655"/>
                <a:gd name="T44" fmla="*/ 831 w 1198"/>
                <a:gd name="T45" fmla="*/ 536 h 655"/>
                <a:gd name="T46" fmla="*/ 806 w 1198"/>
                <a:gd name="T47" fmla="*/ 619 h 655"/>
                <a:gd name="T48" fmla="*/ 938 w 1198"/>
                <a:gd name="T49" fmla="*/ 587 h 655"/>
                <a:gd name="T50" fmla="*/ 991 w 1198"/>
                <a:gd name="T51" fmla="*/ 514 h 655"/>
                <a:gd name="T52" fmla="*/ 949 w 1198"/>
                <a:gd name="T53" fmla="*/ 595 h 655"/>
                <a:gd name="T54" fmla="*/ 964 w 1198"/>
                <a:gd name="T55" fmla="*/ 641 h 655"/>
                <a:gd name="T56" fmla="*/ 1062 w 1198"/>
                <a:gd name="T57" fmla="*/ 604 h 655"/>
                <a:gd name="T58" fmla="*/ 1095 w 1198"/>
                <a:gd name="T59" fmla="*/ 551 h 655"/>
                <a:gd name="T60" fmla="*/ 1067 w 1198"/>
                <a:gd name="T61" fmla="*/ 614 h 655"/>
                <a:gd name="T62" fmla="*/ 1080 w 1198"/>
                <a:gd name="T63" fmla="*/ 646 h 655"/>
                <a:gd name="T64" fmla="*/ 1198 w 1198"/>
                <a:gd name="T65" fmla="*/ 564 h 655"/>
                <a:gd name="T66" fmla="*/ 1194 w 1198"/>
                <a:gd name="T67" fmla="*/ 287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98" h="655">
                  <a:moveTo>
                    <a:pt x="1194" y="287"/>
                  </a:moveTo>
                  <a:cubicBezTo>
                    <a:pt x="1166" y="286"/>
                    <a:pt x="1137" y="284"/>
                    <a:pt x="1129" y="276"/>
                  </a:cubicBezTo>
                  <a:cubicBezTo>
                    <a:pt x="1113" y="262"/>
                    <a:pt x="1101" y="231"/>
                    <a:pt x="1098" y="194"/>
                  </a:cubicBezTo>
                  <a:cubicBezTo>
                    <a:pt x="1095" y="156"/>
                    <a:pt x="1094" y="23"/>
                    <a:pt x="961" y="12"/>
                  </a:cubicBezTo>
                  <a:cubicBezTo>
                    <a:pt x="828" y="0"/>
                    <a:pt x="751" y="75"/>
                    <a:pt x="634" y="135"/>
                  </a:cubicBezTo>
                  <a:cubicBezTo>
                    <a:pt x="517" y="194"/>
                    <a:pt x="271" y="313"/>
                    <a:pt x="120" y="344"/>
                  </a:cubicBezTo>
                  <a:cubicBezTo>
                    <a:pt x="0" y="370"/>
                    <a:pt x="194" y="373"/>
                    <a:pt x="296" y="367"/>
                  </a:cubicBezTo>
                  <a:cubicBezTo>
                    <a:pt x="360" y="338"/>
                    <a:pt x="745" y="159"/>
                    <a:pt x="817" y="130"/>
                  </a:cubicBezTo>
                  <a:cubicBezTo>
                    <a:pt x="817" y="130"/>
                    <a:pt x="477" y="302"/>
                    <a:pt x="300" y="392"/>
                  </a:cubicBezTo>
                  <a:cubicBezTo>
                    <a:pt x="277" y="408"/>
                    <a:pt x="256" y="426"/>
                    <a:pt x="265" y="434"/>
                  </a:cubicBezTo>
                  <a:cubicBezTo>
                    <a:pt x="278" y="446"/>
                    <a:pt x="385" y="454"/>
                    <a:pt x="471" y="443"/>
                  </a:cubicBezTo>
                  <a:cubicBezTo>
                    <a:pt x="525" y="420"/>
                    <a:pt x="728" y="333"/>
                    <a:pt x="833" y="275"/>
                  </a:cubicBezTo>
                  <a:cubicBezTo>
                    <a:pt x="833" y="275"/>
                    <a:pt x="622" y="399"/>
                    <a:pt x="498" y="451"/>
                  </a:cubicBezTo>
                  <a:cubicBezTo>
                    <a:pt x="464" y="470"/>
                    <a:pt x="428" y="495"/>
                    <a:pt x="441" y="511"/>
                  </a:cubicBezTo>
                  <a:cubicBezTo>
                    <a:pt x="459" y="532"/>
                    <a:pt x="576" y="523"/>
                    <a:pt x="646" y="501"/>
                  </a:cubicBezTo>
                  <a:cubicBezTo>
                    <a:pt x="695" y="472"/>
                    <a:pt x="815" y="399"/>
                    <a:pt x="849" y="373"/>
                  </a:cubicBezTo>
                  <a:cubicBezTo>
                    <a:pt x="852" y="371"/>
                    <a:pt x="853" y="369"/>
                    <a:pt x="853" y="369"/>
                  </a:cubicBezTo>
                  <a:cubicBezTo>
                    <a:pt x="852" y="370"/>
                    <a:pt x="850" y="372"/>
                    <a:pt x="849" y="373"/>
                  </a:cubicBezTo>
                  <a:cubicBezTo>
                    <a:pt x="828" y="389"/>
                    <a:pt x="739" y="459"/>
                    <a:pt x="663" y="509"/>
                  </a:cubicBezTo>
                  <a:cubicBezTo>
                    <a:pt x="644" y="531"/>
                    <a:pt x="626" y="559"/>
                    <a:pt x="644" y="573"/>
                  </a:cubicBezTo>
                  <a:cubicBezTo>
                    <a:pt x="672" y="594"/>
                    <a:pt x="764" y="560"/>
                    <a:pt x="823" y="529"/>
                  </a:cubicBezTo>
                  <a:cubicBezTo>
                    <a:pt x="851" y="505"/>
                    <a:pt x="899" y="465"/>
                    <a:pt x="917" y="440"/>
                  </a:cubicBezTo>
                  <a:cubicBezTo>
                    <a:pt x="917" y="440"/>
                    <a:pt x="882" y="489"/>
                    <a:pt x="831" y="536"/>
                  </a:cubicBezTo>
                  <a:cubicBezTo>
                    <a:pt x="813" y="562"/>
                    <a:pt x="789" y="604"/>
                    <a:pt x="806" y="619"/>
                  </a:cubicBezTo>
                  <a:cubicBezTo>
                    <a:pt x="828" y="639"/>
                    <a:pt x="897" y="616"/>
                    <a:pt x="938" y="587"/>
                  </a:cubicBezTo>
                  <a:cubicBezTo>
                    <a:pt x="954" y="569"/>
                    <a:pt x="979" y="538"/>
                    <a:pt x="991" y="514"/>
                  </a:cubicBezTo>
                  <a:cubicBezTo>
                    <a:pt x="991" y="514"/>
                    <a:pt x="977" y="559"/>
                    <a:pt x="949" y="595"/>
                  </a:cubicBezTo>
                  <a:cubicBezTo>
                    <a:pt x="945" y="612"/>
                    <a:pt x="944" y="632"/>
                    <a:pt x="964" y="641"/>
                  </a:cubicBezTo>
                  <a:cubicBezTo>
                    <a:pt x="995" y="655"/>
                    <a:pt x="1030" y="636"/>
                    <a:pt x="1062" y="604"/>
                  </a:cubicBezTo>
                  <a:cubicBezTo>
                    <a:pt x="1072" y="590"/>
                    <a:pt x="1085" y="569"/>
                    <a:pt x="1095" y="551"/>
                  </a:cubicBezTo>
                  <a:cubicBezTo>
                    <a:pt x="1095" y="551"/>
                    <a:pt x="1081" y="587"/>
                    <a:pt x="1067" y="614"/>
                  </a:cubicBezTo>
                  <a:cubicBezTo>
                    <a:pt x="1065" y="627"/>
                    <a:pt x="1067" y="640"/>
                    <a:pt x="1080" y="646"/>
                  </a:cubicBezTo>
                  <a:cubicBezTo>
                    <a:pt x="1097" y="653"/>
                    <a:pt x="1159" y="632"/>
                    <a:pt x="1198" y="564"/>
                  </a:cubicBezTo>
                  <a:lnTo>
                    <a:pt x="1194" y="287"/>
                  </a:ln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32" name="Freeform 212">
              <a:extLst>
                <a:ext uri="{FF2B5EF4-FFF2-40B4-BE49-F238E27FC236}">
                  <a16:creationId xmlns:a16="http://schemas.microsoft.com/office/drawing/2014/main" id="{03CE780E-2DEC-4D7F-BDCA-49016A326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575" y="658813"/>
              <a:ext cx="646113" cy="304800"/>
            </a:xfrm>
            <a:custGeom>
              <a:avLst/>
              <a:gdLst>
                <a:gd name="T0" fmla="*/ 605 w 605"/>
                <a:gd name="T1" fmla="*/ 276 h 285"/>
                <a:gd name="T2" fmla="*/ 594 w 605"/>
                <a:gd name="T3" fmla="*/ 276 h 285"/>
                <a:gd name="T4" fmla="*/ 552 w 605"/>
                <a:gd name="T5" fmla="*/ 273 h 285"/>
                <a:gd name="T6" fmla="*/ 540 w 605"/>
                <a:gd name="T7" fmla="*/ 271 h 285"/>
                <a:gd name="T8" fmla="*/ 518 w 605"/>
                <a:gd name="T9" fmla="*/ 259 h 285"/>
                <a:gd name="T10" fmla="*/ 489 w 605"/>
                <a:gd name="T11" fmla="*/ 175 h 285"/>
                <a:gd name="T12" fmla="*/ 488 w 605"/>
                <a:gd name="T13" fmla="*/ 168 h 285"/>
                <a:gd name="T14" fmla="*/ 359 w 605"/>
                <a:gd name="T15" fmla="*/ 1 h 285"/>
                <a:gd name="T16" fmla="*/ 333 w 605"/>
                <a:gd name="T17" fmla="*/ 0 h 285"/>
                <a:gd name="T18" fmla="*/ 305 w 605"/>
                <a:gd name="T19" fmla="*/ 1 h 285"/>
                <a:gd name="T20" fmla="*/ 126 w 605"/>
                <a:gd name="T21" fmla="*/ 72 h 285"/>
                <a:gd name="T22" fmla="*/ 116 w 605"/>
                <a:gd name="T23" fmla="*/ 78 h 285"/>
                <a:gd name="T24" fmla="*/ 88 w 605"/>
                <a:gd name="T25" fmla="*/ 91 h 285"/>
                <a:gd name="T26" fmla="*/ 45 w 605"/>
                <a:gd name="T27" fmla="*/ 113 h 285"/>
                <a:gd name="T28" fmla="*/ 0 w 605"/>
                <a:gd name="T29" fmla="*/ 133 h 285"/>
                <a:gd name="T30" fmla="*/ 45 w 605"/>
                <a:gd name="T31" fmla="*/ 115 h 285"/>
                <a:gd name="T32" fmla="*/ 87 w 605"/>
                <a:gd name="T33" fmla="*/ 95 h 285"/>
                <a:gd name="T34" fmla="*/ 181 w 605"/>
                <a:gd name="T35" fmla="*/ 48 h 285"/>
                <a:gd name="T36" fmla="*/ 272 w 605"/>
                <a:gd name="T37" fmla="*/ 15 h 285"/>
                <a:gd name="T38" fmla="*/ 333 w 605"/>
                <a:gd name="T39" fmla="*/ 8 h 285"/>
                <a:gd name="T40" fmla="*/ 359 w 605"/>
                <a:gd name="T41" fmla="*/ 9 h 285"/>
                <a:gd name="T42" fmla="*/ 480 w 605"/>
                <a:gd name="T43" fmla="*/ 169 h 285"/>
                <a:gd name="T44" fmla="*/ 480 w 605"/>
                <a:gd name="T45" fmla="*/ 176 h 285"/>
                <a:gd name="T46" fmla="*/ 504 w 605"/>
                <a:gd name="T47" fmla="*/ 257 h 285"/>
                <a:gd name="T48" fmla="*/ 562 w 605"/>
                <a:gd name="T49" fmla="*/ 283 h 285"/>
                <a:gd name="T50" fmla="*/ 605 w 605"/>
                <a:gd name="T51" fmla="*/ 285 h 285"/>
                <a:gd name="T52" fmla="*/ 605 w 605"/>
                <a:gd name="T53" fmla="*/ 276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5" h="285">
                  <a:moveTo>
                    <a:pt x="605" y="276"/>
                  </a:moveTo>
                  <a:cubicBezTo>
                    <a:pt x="605" y="276"/>
                    <a:pt x="595" y="276"/>
                    <a:pt x="594" y="276"/>
                  </a:cubicBezTo>
                  <a:cubicBezTo>
                    <a:pt x="580" y="276"/>
                    <a:pt x="566" y="275"/>
                    <a:pt x="552" y="273"/>
                  </a:cubicBezTo>
                  <a:cubicBezTo>
                    <a:pt x="548" y="273"/>
                    <a:pt x="544" y="272"/>
                    <a:pt x="540" y="271"/>
                  </a:cubicBezTo>
                  <a:cubicBezTo>
                    <a:pt x="526" y="268"/>
                    <a:pt x="521" y="263"/>
                    <a:pt x="518" y="259"/>
                  </a:cubicBezTo>
                  <a:cubicBezTo>
                    <a:pt x="502" y="241"/>
                    <a:pt x="492" y="211"/>
                    <a:pt x="489" y="175"/>
                  </a:cubicBezTo>
                  <a:cubicBezTo>
                    <a:pt x="489" y="173"/>
                    <a:pt x="489" y="171"/>
                    <a:pt x="488" y="168"/>
                  </a:cubicBezTo>
                  <a:cubicBezTo>
                    <a:pt x="486" y="125"/>
                    <a:pt x="478" y="11"/>
                    <a:pt x="359" y="1"/>
                  </a:cubicBezTo>
                  <a:cubicBezTo>
                    <a:pt x="351" y="0"/>
                    <a:pt x="342" y="0"/>
                    <a:pt x="333" y="0"/>
                  </a:cubicBezTo>
                  <a:cubicBezTo>
                    <a:pt x="324" y="0"/>
                    <a:pt x="314" y="0"/>
                    <a:pt x="305" y="1"/>
                  </a:cubicBezTo>
                  <a:cubicBezTo>
                    <a:pt x="238" y="8"/>
                    <a:pt x="184" y="43"/>
                    <a:pt x="126" y="72"/>
                  </a:cubicBezTo>
                  <a:cubicBezTo>
                    <a:pt x="123" y="74"/>
                    <a:pt x="119" y="76"/>
                    <a:pt x="116" y="78"/>
                  </a:cubicBezTo>
                  <a:cubicBezTo>
                    <a:pt x="107" y="82"/>
                    <a:pt x="98" y="87"/>
                    <a:pt x="88" y="91"/>
                  </a:cubicBezTo>
                  <a:cubicBezTo>
                    <a:pt x="74" y="98"/>
                    <a:pt x="60" y="106"/>
                    <a:pt x="45" y="113"/>
                  </a:cubicBezTo>
                  <a:cubicBezTo>
                    <a:pt x="20" y="124"/>
                    <a:pt x="0" y="133"/>
                    <a:pt x="0" y="133"/>
                  </a:cubicBezTo>
                  <a:cubicBezTo>
                    <a:pt x="0" y="133"/>
                    <a:pt x="20" y="125"/>
                    <a:pt x="45" y="115"/>
                  </a:cubicBezTo>
                  <a:cubicBezTo>
                    <a:pt x="59" y="108"/>
                    <a:pt x="73" y="102"/>
                    <a:pt x="87" y="95"/>
                  </a:cubicBezTo>
                  <a:cubicBezTo>
                    <a:pt x="119" y="80"/>
                    <a:pt x="149" y="63"/>
                    <a:pt x="181" y="48"/>
                  </a:cubicBezTo>
                  <a:cubicBezTo>
                    <a:pt x="210" y="34"/>
                    <a:pt x="240" y="21"/>
                    <a:pt x="272" y="15"/>
                  </a:cubicBezTo>
                  <a:cubicBezTo>
                    <a:pt x="292" y="10"/>
                    <a:pt x="313" y="8"/>
                    <a:pt x="333" y="8"/>
                  </a:cubicBezTo>
                  <a:cubicBezTo>
                    <a:pt x="341" y="8"/>
                    <a:pt x="350" y="9"/>
                    <a:pt x="359" y="9"/>
                  </a:cubicBezTo>
                  <a:cubicBezTo>
                    <a:pt x="470" y="19"/>
                    <a:pt x="477" y="124"/>
                    <a:pt x="480" y="169"/>
                  </a:cubicBezTo>
                  <a:cubicBezTo>
                    <a:pt x="480" y="172"/>
                    <a:pt x="480" y="174"/>
                    <a:pt x="480" y="176"/>
                  </a:cubicBezTo>
                  <a:cubicBezTo>
                    <a:pt x="482" y="203"/>
                    <a:pt x="488" y="235"/>
                    <a:pt x="504" y="257"/>
                  </a:cubicBezTo>
                  <a:cubicBezTo>
                    <a:pt x="520" y="280"/>
                    <a:pt x="535" y="280"/>
                    <a:pt x="562" y="283"/>
                  </a:cubicBezTo>
                  <a:cubicBezTo>
                    <a:pt x="566" y="284"/>
                    <a:pt x="605" y="285"/>
                    <a:pt x="605" y="285"/>
                  </a:cubicBezTo>
                  <a:cubicBezTo>
                    <a:pt x="605" y="282"/>
                    <a:pt x="605" y="279"/>
                    <a:pt x="605" y="276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33" name="Freeform 213">
              <a:extLst>
                <a:ext uri="{FF2B5EF4-FFF2-40B4-BE49-F238E27FC236}">
                  <a16:creationId xmlns:a16="http://schemas.microsoft.com/office/drawing/2014/main" id="{8895BF82-49FB-418B-9163-C031CF9DB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9350" y="623888"/>
              <a:ext cx="1285875" cy="698500"/>
            </a:xfrm>
            <a:custGeom>
              <a:avLst/>
              <a:gdLst>
                <a:gd name="T0" fmla="*/ 1082 w 1202"/>
                <a:gd name="T1" fmla="*/ 344 h 655"/>
                <a:gd name="T2" fmla="*/ 568 w 1202"/>
                <a:gd name="T3" fmla="*/ 134 h 655"/>
                <a:gd name="T4" fmla="*/ 241 w 1202"/>
                <a:gd name="T5" fmla="*/ 11 h 655"/>
                <a:gd name="T6" fmla="*/ 103 w 1202"/>
                <a:gd name="T7" fmla="*/ 194 h 655"/>
                <a:gd name="T8" fmla="*/ 73 w 1202"/>
                <a:gd name="T9" fmla="*/ 276 h 655"/>
                <a:gd name="T10" fmla="*/ 6 w 1202"/>
                <a:gd name="T11" fmla="*/ 287 h 655"/>
                <a:gd name="T12" fmla="*/ 0 w 1202"/>
                <a:gd name="T13" fmla="*/ 557 h 655"/>
                <a:gd name="T14" fmla="*/ 122 w 1202"/>
                <a:gd name="T15" fmla="*/ 645 h 655"/>
                <a:gd name="T16" fmla="*/ 134 w 1202"/>
                <a:gd name="T17" fmla="*/ 614 h 655"/>
                <a:gd name="T18" fmla="*/ 107 w 1202"/>
                <a:gd name="T19" fmla="*/ 551 h 655"/>
                <a:gd name="T20" fmla="*/ 140 w 1202"/>
                <a:gd name="T21" fmla="*/ 604 h 655"/>
                <a:gd name="T22" fmla="*/ 238 w 1202"/>
                <a:gd name="T23" fmla="*/ 641 h 655"/>
                <a:gd name="T24" fmla="*/ 253 w 1202"/>
                <a:gd name="T25" fmla="*/ 595 h 655"/>
                <a:gd name="T26" fmla="*/ 210 w 1202"/>
                <a:gd name="T27" fmla="*/ 514 h 655"/>
                <a:gd name="T28" fmla="*/ 263 w 1202"/>
                <a:gd name="T29" fmla="*/ 587 h 655"/>
                <a:gd name="T30" fmla="*/ 396 w 1202"/>
                <a:gd name="T31" fmla="*/ 619 h 655"/>
                <a:gd name="T32" fmla="*/ 371 w 1202"/>
                <a:gd name="T33" fmla="*/ 536 h 655"/>
                <a:gd name="T34" fmla="*/ 285 w 1202"/>
                <a:gd name="T35" fmla="*/ 440 h 655"/>
                <a:gd name="T36" fmla="*/ 379 w 1202"/>
                <a:gd name="T37" fmla="*/ 529 h 655"/>
                <a:gd name="T38" fmla="*/ 558 w 1202"/>
                <a:gd name="T39" fmla="*/ 573 h 655"/>
                <a:gd name="T40" fmla="*/ 539 w 1202"/>
                <a:gd name="T41" fmla="*/ 509 h 655"/>
                <a:gd name="T42" fmla="*/ 353 w 1202"/>
                <a:gd name="T43" fmla="*/ 373 h 655"/>
                <a:gd name="T44" fmla="*/ 349 w 1202"/>
                <a:gd name="T45" fmla="*/ 369 h 655"/>
                <a:gd name="T46" fmla="*/ 353 w 1202"/>
                <a:gd name="T47" fmla="*/ 373 h 655"/>
                <a:gd name="T48" fmla="*/ 555 w 1202"/>
                <a:gd name="T49" fmla="*/ 501 h 655"/>
                <a:gd name="T50" fmla="*/ 760 w 1202"/>
                <a:gd name="T51" fmla="*/ 511 h 655"/>
                <a:gd name="T52" fmla="*/ 704 w 1202"/>
                <a:gd name="T53" fmla="*/ 451 h 655"/>
                <a:gd name="T54" fmla="*/ 369 w 1202"/>
                <a:gd name="T55" fmla="*/ 275 h 655"/>
                <a:gd name="T56" fmla="*/ 731 w 1202"/>
                <a:gd name="T57" fmla="*/ 443 h 655"/>
                <a:gd name="T58" fmla="*/ 937 w 1202"/>
                <a:gd name="T59" fmla="*/ 434 h 655"/>
                <a:gd name="T60" fmla="*/ 902 w 1202"/>
                <a:gd name="T61" fmla="*/ 392 h 655"/>
                <a:gd name="T62" fmla="*/ 384 w 1202"/>
                <a:gd name="T63" fmla="*/ 130 h 655"/>
                <a:gd name="T64" fmla="*/ 906 w 1202"/>
                <a:gd name="T65" fmla="*/ 367 h 655"/>
                <a:gd name="T66" fmla="*/ 1082 w 1202"/>
                <a:gd name="T67" fmla="*/ 344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02" h="655">
                  <a:moveTo>
                    <a:pt x="1082" y="344"/>
                  </a:moveTo>
                  <a:cubicBezTo>
                    <a:pt x="931" y="312"/>
                    <a:pt x="685" y="194"/>
                    <a:pt x="568" y="134"/>
                  </a:cubicBezTo>
                  <a:cubicBezTo>
                    <a:pt x="451" y="75"/>
                    <a:pt x="374" y="0"/>
                    <a:pt x="241" y="11"/>
                  </a:cubicBezTo>
                  <a:cubicBezTo>
                    <a:pt x="108" y="23"/>
                    <a:pt x="106" y="156"/>
                    <a:pt x="103" y="194"/>
                  </a:cubicBezTo>
                  <a:cubicBezTo>
                    <a:pt x="101" y="231"/>
                    <a:pt x="89" y="262"/>
                    <a:pt x="73" y="276"/>
                  </a:cubicBezTo>
                  <a:cubicBezTo>
                    <a:pt x="65" y="284"/>
                    <a:pt x="34" y="286"/>
                    <a:pt x="6" y="287"/>
                  </a:cubicBezTo>
                  <a:cubicBezTo>
                    <a:pt x="0" y="557"/>
                    <a:pt x="0" y="557"/>
                    <a:pt x="0" y="557"/>
                  </a:cubicBezTo>
                  <a:cubicBezTo>
                    <a:pt x="38" y="631"/>
                    <a:pt x="104" y="653"/>
                    <a:pt x="122" y="645"/>
                  </a:cubicBezTo>
                  <a:cubicBezTo>
                    <a:pt x="135" y="640"/>
                    <a:pt x="136" y="627"/>
                    <a:pt x="134" y="614"/>
                  </a:cubicBezTo>
                  <a:cubicBezTo>
                    <a:pt x="121" y="587"/>
                    <a:pt x="107" y="551"/>
                    <a:pt x="107" y="551"/>
                  </a:cubicBezTo>
                  <a:cubicBezTo>
                    <a:pt x="116" y="569"/>
                    <a:pt x="130" y="590"/>
                    <a:pt x="140" y="604"/>
                  </a:cubicBezTo>
                  <a:cubicBezTo>
                    <a:pt x="171" y="635"/>
                    <a:pt x="206" y="655"/>
                    <a:pt x="238" y="641"/>
                  </a:cubicBezTo>
                  <a:cubicBezTo>
                    <a:pt x="258" y="632"/>
                    <a:pt x="257" y="612"/>
                    <a:pt x="253" y="595"/>
                  </a:cubicBezTo>
                  <a:cubicBezTo>
                    <a:pt x="225" y="559"/>
                    <a:pt x="210" y="514"/>
                    <a:pt x="210" y="514"/>
                  </a:cubicBezTo>
                  <a:cubicBezTo>
                    <a:pt x="223" y="538"/>
                    <a:pt x="248" y="569"/>
                    <a:pt x="263" y="587"/>
                  </a:cubicBezTo>
                  <a:cubicBezTo>
                    <a:pt x="305" y="615"/>
                    <a:pt x="374" y="638"/>
                    <a:pt x="396" y="619"/>
                  </a:cubicBezTo>
                  <a:cubicBezTo>
                    <a:pt x="413" y="604"/>
                    <a:pt x="389" y="562"/>
                    <a:pt x="371" y="536"/>
                  </a:cubicBezTo>
                  <a:cubicBezTo>
                    <a:pt x="320" y="489"/>
                    <a:pt x="285" y="440"/>
                    <a:pt x="285" y="440"/>
                  </a:cubicBezTo>
                  <a:cubicBezTo>
                    <a:pt x="303" y="465"/>
                    <a:pt x="351" y="505"/>
                    <a:pt x="379" y="529"/>
                  </a:cubicBezTo>
                  <a:cubicBezTo>
                    <a:pt x="438" y="560"/>
                    <a:pt x="530" y="594"/>
                    <a:pt x="558" y="573"/>
                  </a:cubicBezTo>
                  <a:cubicBezTo>
                    <a:pt x="576" y="559"/>
                    <a:pt x="558" y="531"/>
                    <a:pt x="539" y="509"/>
                  </a:cubicBezTo>
                  <a:cubicBezTo>
                    <a:pt x="463" y="459"/>
                    <a:pt x="374" y="389"/>
                    <a:pt x="353" y="373"/>
                  </a:cubicBezTo>
                  <a:cubicBezTo>
                    <a:pt x="351" y="372"/>
                    <a:pt x="350" y="370"/>
                    <a:pt x="349" y="369"/>
                  </a:cubicBezTo>
                  <a:cubicBezTo>
                    <a:pt x="349" y="369"/>
                    <a:pt x="350" y="371"/>
                    <a:pt x="353" y="373"/>
                  </a:cubicBezTo>
                  <a:cubicBezTo>
                    <a:pt x="387" y="399"/>
                    <a:pt x="507" y="472"/>
                    <a:pt x="555" y="501"/>
                  </a:cubicBezTo>
                  <a:cubicBezTo>
                    <a:pt x="626" y="523"/>
                    <a:pt x="742" y="532"/>
                    <a:pt x="760" y="511"/>
                  </a:cubicBezTo>
                  <a:cubicBezTo>
                    <a:pt x="773" y="495"/>
                    <a:pt x="738" y="470"/>
                    <a:pt x="704" y="451"/>
                  </a:cubicBezTo>
                  <a:cubicBezTo>
                    <a:pt x="580" y="399"/>
                    <a:pt x="369" y="275"/>
                    <a:pt x="369" y="275"/>
                  </a:cubicBezTo>
                  <a:cubicBezTo>
                    <a:pt x="474" y="333"/>
                    <a:pt x="676" y="420"/>
                    <a:pt x="731" y="443"/>
                  </a:cubicBezTo>
                  <a:cubicBezTo>
                    <a:pt x="817" y="454"/>
                    <a:pt x="924" y="446"/>
                    <a:pt x="937" y="434"/>
                  </a:cubicBezTo>
                  <a:cubicBezTo>
                    <a:pt x="946" y="426"/>
                    <a:pt x="925" y="408"/>
                    <a:pt x="902" y="392"/>
                  </a:cubicBezTo>
                  <a:cubicBezTo>
                    <a:pt x="725" y="302"/>
                    <a:pt x="384" y="130"/>
                    <a:pt x="384" y="130"/>
                  </a:cubicBezTo>
                  <a:cubicBezTo>
                    <a:pt x="457" y="159"/>
                    <a:pt x="842" y="338"/>
                    <a:pt x="906" y="367"/>
                  </a:cubicBezTo>
                  <a:cubicBezTo>
                    <a:pt x="1008" y="373"/>
                    <a:pt x="1202" y="370"/>
                    <a:pt x="1082" y="344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34" name="Freeform 214">
              <a:extLst>
                <a:ext uri="{FF2B5EF4-FFF2-40B4-BE49-F238E27FC236}">
                  <a16:creationId xmlns:a16="http://schemas.microsoft.com/office/drawing/2014/main" id="{C3624C9E-1EBA-4431-88EC-DB7EE367B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938" y="660400"/>
              <a:ext cx="647700" cy="304800"/>
            </a:xfrm>
            <a:custGeom>
              <a:avLst/>
              <a:gdLst>
                <a:gd name="T0" fmla="*/ 1 w 606"/>
                <a:gd name="T1" fmla="*/ 276 h 285"/>
                <a:gd name="T2" fmla="*/ 12 w 606"/>
                <a:gd name="T3" fmla="*/ 276 h 285"/>
                <a:gd name="T4" fmla="*/ 54 w 606"/>
                <a:gd name="T5" fmla="*/ 273 h 285"/>
                <a:gd name="T6" fmla="*/ 66 w 606"/>
                <a:gd name="T7" fmla="*/ 271 h 285"/>
                <a:gd name="T8" fmla="*/ 88 w 606"/>
                <a:gd name="T9" fmla="*/ 259 h 285"/>
                <a:gd name="T10" fmla="*/ 117 w 606"/>
                <a:gd name="T11" fmla="*/ 175 h 285"/>
                <a:gd name="T12" fmla="*/ 117 w 606"/>
                <a:gd name="T13" fmla="*/ 168 h 285"/>
                <a:gd name="T14" fmla="*/ 246 w 606"/>
                <a:gd name="T15" fmla="*/ 1 h 285"/>
                <a:gd name="T16" fmla="*/ 273 w 606"/>
                <a:gd name="T17" fmla="*/ 0 h 285"/>
                <a:gd name="T18" fmla="*/ 301 w 606"/>
                <a:gd name="T19" fmla="*/ 1 h 285"/>
                <a:gd name="T20" fmla="*/ 479 w 606"/>
                <a:gd name="T21" fmla="*/ 72 h 285"/>
                <a:gd name="T22" fmla="*/ 490 w 606"/>
                <a:gd name="T23" fmla="*/ 77 h 285"/>
                <a:gd name="T24" fmla="*/ 518 w 606"/>
                <a:gd name="T25" fmla="*/ 91 h 285"/>
                <a:gd name="T26" fmla="*/ 561 w 606"/>
                <a:gd name="T27" fmla="*/ 112 h 285"/>
                <a:gd name="T28" fmla="*/ 606 w 606"/>
                <a:gd name="T29" fmla="*/ 133 h 285"/>
                <a:gd name="T30" fmla="*/ 561 w 606"/>
                <a:gd name="T31" fmla="*/ 114 h 285"/>
                <a:gd name="T32" fmla="*/ 519 w 606"/>
                <a:gd name="T33" fmla="*/ 95 h 285"/>
                <a:gd name="T34" fmla="*/ 425 w 606"/>
                <a:gd name="T35" fmla="*/ 48 h 285"/>
                <a:gd name="T36" fmla="*/ 334 w 606"/>
                <a:gd name="T37" fmla="*/ 15 h 285"/>
                <a:gd name="T38" fmla="*/ 273 w 606"/>
                <a:gd name="T39" fmla="*/ 8 h 285"/>
                <a:gd name="T40" fmla="*/ 247 w 606"/>
                <a:gd name="T41" fmla="*/ 9 h 285"/>
                <a:gd name="T42" fmla="*/ 126 w 606"/>
                <a:gd name="T43" fmla="*/ 169 h 285"/>
                <a:gd name="T44" fmla="*/ 126 w 606"/>
                <a:gd name="T45" fmla="*/ 176 h 285"/>
                <a:gd name="T46" fmla="*/ 102 w 606"/>
                <a:gd name="T47" fmla="*/ 257 h 285"/>
                <a:gd name="T48" fmla="*/ 44 w 606"/>
                <a:gd name="T49" fmla="*/ 283 h 285"/>
                <a:gd name="T50" fmla="*/ 0 w 606"/>
                <a:gd name="T51" fmla="*/ 285 h 285"/>
                <a:gd name="T52" fmla="*/ 1 w 606"/>
                <a:gd name="T53" fmla="*/ 276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6" h="285">
                  <a:moveTo>
                    <a:pt x="1" y="276"/>
                  </a:moveTo>
                  <a:cubicBezTo>
                    <a:pt x="1" y="276"/>
                    <a:pt x="11" y="276"/>
                    <a:pt x="12" y="276"/>
                  </a:cubicBezTo>
                  <a:cubicBezTo>
                    <a:pt x="26" y="276"/>
                    <a:pt x="40" y="275"/>
                    <a:pt x="54" y="273"/>
                  </a:cubicBezTo>
                  <a:cubicBezTo>
                    <a:pt x="58" y="273"/>
                    <a:pt x="62" y="272"/>
                    <a:pt x="66" y="271"/>
                  </a:cubicBezTo>
                  <a:cubicBezTo>
                    <a:pt x="80" y="268"/>
                    <a:pt x="84" y="263"/>
                    <a:pt x="88" y="259"/>
                  </a:cubicBezTo>
                  <a:cubicBezTo>
                    <a:pt x="104" y="241"/>
                    <a:pt x="114" y="211"/>
                    <a:pt x="117" y="175"/>
                  </a:cubicBezTo>
                  <a:cubicBezTo>
                    <a:pt x="117" y="173"/>
                    <a:pt x="117" y="171"/>
                    <a:pt x="117" y="168"/>
                  </a:cubicBezTo>
                  <a:cubicBezTo>
                    <a:pt x="120" y="125"/>
                    <a:pt x="128" y="11"/>
                    <a:pt x="246" y="1"/>
                  </a:cubicBezTo>
                  <a:cubicBezTo>
                    <a:pt x="255" y="0"/>
                    <a:pt x="264" y="0"/>
                    <a:pt x="273" y="0"/>
                  </a:cubicBezTo>
                  <a:cubicBezTo>
                    <a:pt x="282" y="0"/>
                    <a:pt x="292" y="0"/>
                    <a:pt x="301" y="1"/>
                  </a:cubicBezTo>
                  <a:cubicBezTo>
                    <a:pt x="368" y="8"/>
                    <a:pt x="421" y="43"/>
                    <a:pt x="479" y="72"/>
                  </a:cubicBezTo>
                  <a:cubicBezTo>
                    <a:pt x="483" y="74"/>
                    <a:pt x="486" y="76"/>
                    <a:pt x="490" y="77"/>
                  </a:cubicBezTo>
                  <a:cubicBezTo>
                    <a:pt x="499" y="82"/>
                    <a:pt x="508" y="87"/>
                    <a:pt x="518" y="91"/>
                  </a:cubicBezTo>
                  <a:cubicBezTo>
                    <a:pt x="532" y="98"/>
                    <a:pt x="546" y="106"/>
                    <a:pt x="561" y="112"/>
                  </a:cubicBezTo>
                  <a:cubicBezTo>
                    <a:pt x="585" y="124"/>
                    <a:pt x="606" y="133"/>
                    <a:pt x="606" y="133"/>
                  </a:cubicBezTo>
                  <a:cubicBezTo>
                    <a:pt x="606" y="133"/>
                    <a:pt x="586" y="125"/>
                    <a:pt x="561" y="114"/>
                  </a:cubicBezTo>
                  <a:cubicBezTo>
                    <a:pt x="547" y="108"/>
                    <a:pt x="533" y="101"/>
                    <a:pt x="519" y="95"/>
                  </a:cubicBezTo>
                  <a:cubicBezTo>
                    <a:pt x="487" y="80"/>
                    <a:pt x="456" y="63"/>
                    <a:pt x="425" y="48"/>
                  </a:cubicBezTo>
                  <a:cubicBezTo>
                    <a:pt x="396" y="33"/>
                    <a:pt x="366" y="21"/>
                    <a:pt x="334" y="15"/>
                  </a:cubicBezTo>
                  <a:cubicBezTo>
                    <a:pt x="314" y="10"/>
                    <a:pt x="293" y="8"/>
                    <a:pt x="273" y="8"/>
                  </a:cubicBezTo>
                  <a:cubicBezTo>
                    <a:pt x="264" y="8"/>
                    <a:pt x="256" y="9"/>
                    <a:pt x="247" y="9"/>
                  </a:cubicBezTo>
                  <a:cubicBezTo>
                    <a:pt x="136" y="19"/>
                    <a:pt x="129" y="124"/>
                    <a:pt x="126" y="169"/>
                  </a:cubicBezTo>
                  <a:cubicBezTo>
                    <a:pt x="126" y="172"/>
                    <a:pt x="126" y="174"/>
                    <a:pt x="126" y="176"/>
                  </a:cubicBezTo>
                  <a:cubicBezTo>
                    <a:pt x="124" y="202"/>
                    <a:pt x="118" y="235"/>
                    <a:pt x="102" y="257"/>
                  </a:cubicBezTo>
                  <a:cubicBezTo>
                    <a:pt x="86" y="280"/>
                    <a:pt x="71" y="280"/>
                    <a:pt x="44" y="283"/>
                  </a:cubicBezTo>
                  <a:cubicBezTo>
                    <a:pt x="40" y="284"/>
                    <a:pt x="0" y="285"/>
                    <a:pt x="0" y="285"/>
                  </a:cubicBezTo>
                  <a:cubicBezTo>
                    <a:pt x="1" y="282"/>
                    <a:pt x="1" y="279"/>
                    <a:pt x="1" y="276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35" name="Freeform 215">
              <a:extLst>
                <a:ext uri="{FF2B5EF4-FFF2-40B4-BE49-F238E27FC236}">
                  <a16:creationId xmlns:a16="http://schemas.microsoft.com/office/drawing/2014/main" id="{2F7BADC1-60D6-4852-B187-4C5DA46AB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1875" y="801688"/>
              <a:ext cx="60325" cy="30163"/>
            </a:xfrm>
            <a:custGeom>
              <a:avLst/>
              <a:gdLst>
                <a:gd name="T0" fmla="*/ 6 w 56"/>
                <a:gd name="T1" fmla="*/ 0 h 28"/>
                <a:gd name="T2" fmla="*/ 0 w 56"/>
                <a:gd name="T3" fmla="*/ 13 h 28"/>
                <a:gd name="T4" fmla="*/ 11 w 56"/>
                <a:gd name="T5" fmla="*/ 28 h 28"/>
                <a:gd name="T6" fmla="*/ 56 w 56"/>
                <a:gd name="T7" fmla="*/ 28 h 28"/>
                <a:gd name="T8" fmla="*/ 6 w 56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28">
                  <a:moveTo>
                    <a:pt x="6" y="0"/>
                  </a:moveTo>
                  <a:cubicBezTo>
                    <a:pt x="2" y="2"/>
                    <a:pt x="0" y="7"/>
                    <a:pt x="0" y="13"/>
                  </a:cubicBezTo>
                  <a:cubicBezTo>
                    <a:pt x="0" y="21"/>
                    <a:pt x="5" y="28"/>
                    <a:pt x="11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36" y="25"/>
                    <a:pt x="18" y="15"/>
                    <a:pt x="6" y="0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36" name="Freeform 216">
              <a:extLst>
                <a:ext uri="{FF2B5EF4-FFF2-40B4-BE49-F238E27FC236}">
                  <a16:creationId xmlns:a16="http://schemas.microsoft.com/office/drawing/2014/main" id="{975FF055-8C37-4896-AE77-7B604F4D50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2838" y="801688"/>
              <a:ext cx="61913" cy="30163"/>
            </a:xfrm>
            <a:custGeom>
              <a:avLst/>
              <a:gdLst>
                <a:gd name="T0" fmla="*/ 51 w 57"/>
                <a:gd name="T1" fmla="*/ 0 h 28"/>
                <a:gd name="T2" fmla="*/ 0 w 57"/>
                <a:gd name="T3" fmla="*/ 28 h 28"/>
                <a:gd name="T4" fmla="*/ 45 w 57"/>
                <a:gd name="T5" fmla="*/ 28 h 28"/>
                <a:gd name="T6" fmla="*/ 57 w 57"/>
                <a:gd name="T7" fmla="*/ 13 h 28"/>
                <a:gd name="T8" fmla="*/ 51 w 57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28">
                  <a:moveTo>
                    <a:pt x="51" y="0"/>
                  </a:moveTo>
                  <a:cubicBezTo>
                    <a:pt x="39" y="15"/>
                    <a:pt x="21" y="25"/>
                    <a:pt x="0" y="28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52" y="28"/>
                    <a:pt x="57" y="21"/>
                    <a:pt x="57" y="13"/>
                  </a:cubicBezTo>
                  <a:cubicBezTo>
                    <a:pt x="57" y="7"/>
                    <a:pt x="54" y="2"/>
                    <a:pt x="51" y="0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37" name="Oval 217">
              <a:extLst>
                <a:ext uri="{FF2B5EF4-FFF2-40B4-BE49-F238E27FC236}">
                  <a16:creationId xmlns:a16="http://schemas.microsoft.com/office/drawing/2014/main" id="{21CBB1F7-4256-41AF-A6D3-624756AA57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8700" y="674688"/>
              <a:ext cx="149225" cy="147638"/>
            </a:xfrm>
            <a:prstGeom prst="ellipse">
              <a:avLst/>
            </a:pr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38" name="Freeform 218">
              <a:extLst>
                <a:ext uri="{FF2B5EF4-FFF2-40B4-BE49-F238E27FC236}">
                  <a16:creationId xmlns:a16="http://schemas.microsoft.com/office/drawing/2014/main" id="{1EE24AF8-358E-451F-BEFD-5F96957D1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9975" y="1704975"/>
              <a:ext cx="58738" cy="220663"/>
            </a:xfrm>
            <a:custGeom>
              <a:avLst/>
              <a:gdLst>
                <a:gd name="T0" fmla="*/ 3 w 54"/>
                <a:gd name="T1" fmla="*/ 206 h 206"/>
                <a:gd name="T2" fmla="*/ 41 w 54"/>
                <a:gd name="T3" fmla="*/ 179 h 206"/>
                <a:gd name="T4" fmla="*/ 51 w 54"/>
                <a:gd name="T5" fmla="*/ 172 h 206"/>
                <a:gd name="T6" fmla="*/ 54 w 54"/>
                <a:gd name="T7" fmla="*/ 21 h 206"/>
                <a:gd name="T8" fmla="*/ 0 w 54"/>
                <a:gd name="T9" fmla="*/ 0 h 206"/>
                <a:gd name="T10" fmla="*/ 3 w 54"/>
                <a:gd name="T11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206">
                  <a:moveTo>
                    <a:pt x="3" y="206"/>
                  </a:moveTo>
                  <a:cubicBezTo>
                    <a:pt x="16" y="197"/>
                    <a:pt x="29" y="188"/>
                    <a:pt x="41" y="179"/>
                  </a:cubicBezTo>
                  <a:cubicBezTo>
                    <a:pt x="45" y="177"/>
                    <a:pt x="48" y="174"/>
                    <a:pt x="51" y="172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39" y="15"/>
                    <a:pt x="21" y="8"/>
                    <a:pt x="0" y="0"/>
                  </a:cubicBezTo>
                  <a:lnTo>
                    <a:pt x="3" y="206"/>
                  </a:ln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39" name="Freeform 219">
              <a:extLst>
                <a:ext uri="{FF2B5EF4-FFF2-40B4-BE49-F238E27FC236}">
                  <a16:creationId xmlns:a16="http://schemas.microsoft.com/office/drawing/2014/main" id="{A6F772B9-1769-4991-A830-D6A64AE5E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088" y="2322513"/>
              <a:ext cx="33338" cy="241300"/>
            </a:xfrm>
            <a:custGeom>
              <a:avLst/>
              <a:gdLst>
                <a:gd name="T0" fmla="*/ 32 w 32"/>
                <a:gd name="T1" fmla="*/ 31 h 226"/>
                <a:gd name="T2" fmla="*/ 0 w 32"/>
                <a:gd name="T3" fmla="*/ 0 h 226"/>
                <a:gd name="T4" fmla="*/ 4 w 32"/>
                <a:gd name="T5" fmla="*/ 226 h 226"/>
                <a:gd name="T6" fmla="*/ 28 w 32"/>
                <a:gd name="T7" fmla="*/ 194 h 226"/>
                <a:gd name="T8" fmla="*/ 32 w 32"/>
                <a:gd name="T9" fmla="*/ 3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26">
                  <a:moveTo>
                    <a:pt x="32" y="31"/>
                  </a:moveTo>
                  <a:cubicBezTo>
                    <a:pt x="22" y="21"/>
                    <a:pt x="11" y="10"/>
                    <a:pt x="0" y="0"/>
                  </a:cubicBezTo>
                  <a:cubicBezTo>
                    <a:pt x="4" y="226"/>
                    <a:pt x="4" y="226"/>
                    <a:pt x="4" y="226"/>
                  </a:cubicBezTo>
                  <a:cubicBezTo>
                    <a:pt x="12" y="215"/>
                    <a:pt x="20" y="204"/>
                    <a:pt x="28" y="194"/>
                  </a:cubicBezTo>
                  <a:lnTo>
                    <a:pt x="32" y="31"/>
                  </a:ln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40" name="Freeform 220">
              <a:extLst>
                <a:ext uri="{FF2B5EF4-FFF2-40B4-BE49-F238E27FC236}">
                  <a16:creationId xmlns:a16="http://schemas.microsoft.com/office/drawing/2014/main" id="{FD2CA138-FA42-4639-B020-214771F14F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25" y="1998663"/>
              <a:ext cx="46038" cy="257175"/>
            </a:xfrm>
            <a:custGeom>
              <a:avLst/>
              <a:gdLst>
                <a:gd name="T0" fmla="*/ 38 w 43"/>
                <a:gd name="T1" fmla="*/ 241 h 241"/>
                <a:gd name="T2" fmla="*/ 43 w 43"/>
                <a:gd name="T3" fmla="*/ 0 h 241"/>
                <a:gd name="T4" fmla="*/ 0 w 43"/>
                <a:gd name="T5" fmla="*/ 30 h 241"/>
                <a:gd name="T6" fmla="*/ 3 w 43"/>
                <a:gd name="T7" fmla="*/ 206 h 241"/>
                <a:gd name="T8" fmla="*/ 38 w 43"/>
                <a:gd name="T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241">
                  <a:moveTo>
                    <a:pt x="38" y="241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27" y="10"/>
                    <a:pt x="13" y="20"/>
                    <a:pt x="0" y="30"/>
                  </a:cubicBezTo>
                  <a:cubicBezTo>
                    <a:pt x="3" y="206"/>
                    <a:pt x="3" y="206"/>
                    <a:pt x="3" y="206"/>
                  </a:cubicBezTo>
                  <a:cubicBezTo>
                    <a:pt x="14" y="218"/>
                    <a:pt x="26" y="230"/>
                    <a:pt x="38" y="241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41" name="Freeform 221">
              <a:extLst>
                <a:ext uri="{FF2B5EF4-FFF2-40B4-BE49-F238E27FC236}">
                  <a16:creationId xmlns:a16="http://schemas.microsoft.com/office/drawing/2014/main" id="{5B49A6A2-4219-4A0D-BD2D-B02D062BE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75" y="819150"/>
              <a:ext cx="92075" cy="804863"/>
            </a:xfrm>
            <a:custGeom>
              <a:avLst/>
              <a:gdLst>
                <a:gd name="T0" fmla="*/ 40 w 87"/>
                <a:gd name="T1" fmla="*/ 741 h 755"/>
                <a:gd name="T2" fmla="*/ 69 w 87"/>
                <a:gd name="T3" fmla="*/ 755 h 755"/>
                <a:gd name="T4" fmla="*/ 87 w 87"/>
                <a:gd name="T5" fmla="*/ 0 h 755"/>
                <a:gd name="T6" fmla="*/ 43 w 87"/>
                <a:gd name="T7" fmla="*/ 13 h 755"/>
                <a:gd name="T8" fmla="*/ 0 w 87"/>
                <a:gd name="T9" fmla="*/ 0 h 755"/>
                <a:gd name="T10" fmla="*/ 12 w 87"/>
                <a:gd name="T11" fmla="*/ 728 h 755"/>
                <a:gd name="T12" fmla="*/ 40 w 87"/>
                <a:gd name="T13" fmla="*/ 741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755">
                  <a:moveTo>
                    <a:pt x="40" y="741"/>
                  </a:moveTo>
                  <a:cubicBezTo>
                    <a:pt x="50" y="745"/>
                    <a:pt x="59" y="750"/>
                    <a:pt x="69" y="755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4" y="8"/>
                    <a:pt x="59" y="13"/>
                    <a:pt x="43" y="13"/>
                  </a:cubicBezTo>
                  <a:cubicBezTo>
                    <a:pt x="27" y="13"/>
                    <a:pt x="12" y="8"/>
                    <a:pt x="0" y="0"/>
                  </a:cubicBezTo>
                  <a:cubicBezTo>
                    <a:pt x="12" y="728"/>
                    <a:pt x="12" y="728"/>
                    <a:pt x="12" y="728"/>
                  </a:cubicBezTo>
                  <a:cubicBezTo>
                    <a:pt x="21" y="732"/>
                    <a:pt x="30" y="736"/>
                    <a:pt x="40" y="741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42" name="Freeform 222">
              <a:extLst>
                <a:ext uri="{FF2B5EF4-FFF2-40B4-BE49-F238E27FC236}">
                  <a16:creationId xmlns:a16="http://schemas.microsoft.com/office/drawing/2014/main" id="{20BBA2AA-A271-4E32-A298-07D701898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850" y="2613025"/>
              <a:ext cx="22225" cy="233363"/>
            </a:xfrm>
            <a:custGeom>
              <a:avLst/>
              <a:gdLst>
                <a:gd name="T0" fmla="*/ 19 w 21"/>
                <a:gd name="T1" fmla="*/ 3 h 218"/>
                <a:gd name="T2" fmla="*/ 0 w 21"/>
                <a:gd name="T3" fmla="*/ 33 h 218"/>
                <a:gd name="T4" fmla="*/ 3 w 21"/>
                <a:gd name="T5" fmla="*/ 195 h 218"/>
                <a:gd name="T6" fmla="*/ 10 w 21"/>
                <a:gd name="T7" fmla="*/ 218 h 218"/>
                <a:gd name="T8" fmla="*/ 17 w 21"/>
                <a:gd name="T9" fmla="*/ 195 h 218"/>
                <a:gd name="T10" fmla="*/ 21 w 21"/>
                <a:gd name="T11" fmla="*/ 0 h 218"/>
                <a:gd name="T12" fmla="*/ 19 w 21"/>
                <a:gd name="T13" fmla="*/ 3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18">
                  <a:moveTo>
                    <a:pt x="19" y="3"/>
                  </a:moveTo>
                  <a:cubicBezTo>
                    <a:pt x="11" y="13"/>
                    <a:pt x="5" y="23"/>
                    <a:pt x="0" y="33"/>
                  </a:cubicBezTo>
                  <a:cubicBezTo>
                    <a:pt x="3" y="195"/>
                    <a:pt x="3" y="195"/>
                    <a:pt x="3" y="195"/>
                  </a:cubicBezTo>
                  <a:cubicBezTo>
                    <a:pt x="10" y="218"/>
                    <a:pt x="10" y="218"/>
                    <a:pt x="10" y="218"/>
                  </a:cubicBezTo>
                  <a:cubicBezTo>
                    <a:pt x="17" y="195"/>
                    <a:pt x="17" y="195"/>
                    <a:pt x="17" y="195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1"/>
                    <a:pt x="20" y="2"/>
                    <a:pt x="19" y="3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43" name="Freeform 223">
              <a:extLst>
                <a:ext uri="{FF2B5EF4-FFF2-40B4-BE49-F238E27FC236}">
                  <a16:creationId xmlns:a16="http://schemas.microsoft.com/office/drawing/2014/main" id="{F90D9B79-9C90-4F82-9073-551A9E1276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675" y="2298700"/>
              <a:ext cx="134938" cy="279400"/>
            </a:xfrm>
            <a:custGeom>
              <a:avLst/>
              <a:gdLst>
                <a:gd name="T0" fmla="*/ 120 w 126"/>
                <a:gd name="T1" fmla="*/ 248 h 261"/>
                <a:gd name="T2" fmla="*/ 126 w 126"/>
                <a:gd name="T3" fmla="*/ 239 h 261"/>
                <a:gd name="T4" fmla="*/ 107 w 126"/>
                <a:gd name="T5" fmla="*/ 214 h 261"/>
                <a:gd name="T6" fmla="*/ 86 w 126"/>
                <a:gd name="T7" fmla="*/ 187 h 261"/>
                <a:gd name="T8" fmla="*/ 72 w 126"/>
                <a:gd name="T9" fmla="*/ 92 h 261"/>
                <a:gd name="T10" fmla="*/ 125 w 126"/>
                <a:gd name="T11" fmla="*/ 30 h 261"/>
                <a:gd name="T12" fmla="*/ 92 w 126"/>
                <a:gd name="T13" fmla="*/ 0 h 261"/>
                <a:gd name="T14" fmla="*/ 63 w 126"/>
                <a:gd name="T15" fmla="*/ 31 h 261"/>
                <a:gd name="T16" fmla="*/ 30 w 126"/>
                <a:gd name="T17" fmla="*/ 167 h 261"/>
                <a:gd name="T18" fmla="*/ 111 w 126"/>
                <a:gd name="T19" fmla="*/ 261 h 261"/>
                <a:gd name="T20" fmla="*/ 120 w 126"/>
                <a:gd name="T21" fmla="*/ 24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6" h="261">
                  <a:moveTo>
                    <a:pt x="120" y="248"/>
                  </a:moveTo>
                  <a:cubicBezTo>
                    <a:pt x="122" y="245"/>
                    <a:pt x="124" y="242"/>
                    <a:pt x="126" y="239"/>
                  </a:cubicBezTo>
                  <a:cubicBezTo>
                    <a:pt x="120" y="231"/>
                    <a:pt x="114" y="223"/>
                    <a:pt x="107" y="214"/>
                  </a:cubicBezTo>
                  <a:cubicBezTo>
                    <a:pt x="100" y="205"/>
                    <a:pt x="93" y="196"/>
                    <a:pt x="86" y="187"/>
                  </a:cubicBezTo>
                  <a:cubicBezTo>
                    <a:pt x="49" y="136"/>
                    <a:pt x="65" y="116"/>
                    <a:pt x="72" y="92"/>
                  </a:cubicBezTo>
                  <a:cubicBezTo>
                    <a:pt x="76" y="81"/>
                    <a:pt x="99" y="56"/>
                    <a:pt x="125" y="30"/>
                  </a:cubicBezTo>
                  <a:cubicBezTo>
                    <a:pt x="115" y="20"/>
                    <a:pt x="103" y="10"/>
                    <a:pt x="92" y="0"/>
                  </a:cubicBezTo>
                  <a:cubicBezTo>
                    <a:pt x="82" y="11"/>
                    <a:pt x="72" y="21"/>
                    <a:pt x="63" y="31"/>
                  </a:cubicBezTo>
                  <a:cubicBezTo>
                    <a:pt x="0" y="100"/>
                    <a:pt x="17" y="134"/>
                    <a:pt x="30" y="167"/>
                  </a:cubicBezTo>
                  <a:cubicBezTo>
                    <a:pt x="40" y="193"/>
                    <a:pt x="79" y="227"/>
                    <a:pt x="111" y="261"/>
                  </a:cubicBezTo>
                  <a:cubicBezTo>
                    <a:pt x="114" y="257"/>
                    <a:pt x="117" y="252"/>
                    <a:pt x="120" y="248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44" name="Freeform 224">
              <a:extLst>
                <a:ext uri="{FF2B5EF4-FFF2-40B4-BE49-F238E27FC236}">
                  <a16:creationId xmlns:a16="http://schemas.microsoft.com/office/drawing/2014/main" id="{C478C205-23A3-47B5-9A23-481AD4857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250" y="1676400"/>
              <a:ext cx="231775" cy="279400"/>
            </a:xfrm>
            <a:custGeom>
              <a:avLst/>
              <a:gdLst>
                <a:gd name="T0" fmla="*/ 163 w 216"/>
                <a:gd name="T1" fmla="*/ 262 h 262"/>
                <a:gd name="T2" fmla="*/ 216 w 216"/>
                <a:gd name="T3" fmla="*/ 224 h 262"/>
                <a:gd name="T4" fmla="*/ 116 w 216"/>
                <a:gd name="T5" fmla="*/ 153 h 262"/>
                <a:gd name="T6" fmla="*/ 166 w 216"/>
                <a:gd name="T7" fmla="*/ 51 h 262"/>
                <a:gd name="T8" fmla="*/ 209 w 216"/>
                <a:gd name="T9" fmla="*/ 32 h 262"/>
                <a:gd name="T10" fmla="*/ 170 w 216"/>
                <a:gd name="T11" fmla="*/ 17 h 262"/>
                <a:gd name="T12" fmla="*/ 123 w 216"/>
                <a:gd name="T13" fmla="*/ 0 h 262"/>
                <a:gd name="T14" fmla="*/ 99 w 216"/>
                <a:gd name="T15" fmla="*/ 14 h 262"/>
                <a:gd name="T16" fmla="*/ 24 w 216"/>
                <a:gd name="T17" fmla="*/ 144 h 262"/>
                <a:gd name="T18" fmla="*/ 130 w 216"/>
                <a:gd name="T19" fmla="*/ 241 h 262"/>
                <a:gd name="T20" fmla="*/ 163 w 216"/>
                <a:gd name="T2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262">
                  <a:moveTo>
                    <a:pt x="163" y="262"/>
                  </a:moveTo>
                  <a:cubicBezTo>
                    <a:pt x="179" y="250"/>
                    <a:pt x="197" y="237"/>
                    <a:pt x="216" y="224"/>
                  </a:cubicBezTo>
                  <a:cubicBezTo>
                    <a:pt x="181" y="200"/>
                    <a:pt x="144" y="174"/>
                    <a:pt x="116" y="153"/>
                  </a:cubicBezTo>
                  <a:cubicBezTo>
                    <a:pt x="66" y="115"/>
                    <a:pt x="130" y="70"/>
                    <a:pt x="166" y="51"/>
                  </a:cubicBezTo>
                  <a:cubicBezTo>
                    <a:pt x="176" y="45"/>
                    <a:pt x="191" y="39"/>
                    <a:pt x="209" y="32"/>
                  </a:cubicBezTo>
                  <a:cubicBezTo>
                    <a:pt x="197" y="27"/>
                    <a:pt x="184" y="22"/>
                    <a:pt x="170" y="17"/>
                  </a:cubicBezTo>
                  <a:cubicBezTo>
                    <a:pt x="155" y="12"/>
                    <a:pt x="139" y="6"/>
                    <a:pt x="123" y="0"/>
                  </a:cubicBezTo>
                  <a:cubicBezTo>
                    <a:pt x="115" y="5"/>
                    <a:pt x="107" y="9"/>
                    <a:pt x="99" y="14"/>
                  </a:cubicBezTo>
                  <a:cubicBezTo>
                    <a:pt x="52" y="40"/>
                    <a:pt x="0" y="85"/>
                    <a:pt x="24" y="144"/>
                  </a:cubicBezTo>
                  <a:cubicBezTo>
                    <a:pt x="42" y="190"/>
                    <a:pt x="90" y="216"/>
                    <a:pt x="130" y="241"/>
                  </a:cubicBezTo>
                  <a:cubicBezTo>
                    <a:pt x="141" y="248"/>
                    <a:pt x="152" y="255"/>
                    <a:pt x="163" y="262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45" name="Freeform 225">
              <a:extLst>
                <a:ext uri="{FF2B5EF4-FFF2-40B4-BE49-F238E27FC236}">
                  <a16:creationId xmlns:a16="http://schemas.microsoft.com/office/drawing/2014/main" id="{76BC05E7-D2BF-4268-BC48-47D50A877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6488" y="2598738"/>
              <a:ext cx="41275" cy="133350"/>
            </a:xfrm>
            <a:custGeom>
              <a:avLst/>
              <a:gdLst>
                <a:gd name="T0" fmla="*/ 18 w 38"/>
                <a:gd name="T1" fmla="*/ 9 h 126"/>
                <a:gd name="T2" fmla="*/ 13 w 38"/>
                <a:gd name="T3" fmla="*/ 0 h 126"/>
                <a:gd name="T4" fmla="*/ 0 w 38"/>
                <a:gd name="T5" fmla="*/ 16 h 126"/>
                <a:gd name="T6" fmla="*/ 23 w 38"/>
                <a:gd name="T7" fmla="*/ 63 h 126"/>
                <a:gd name="T8" fmla="*/ 12 w 38"/>
                <a:gd name="T9" fmla="*/ 126 h 126"/>
                <a:gd name="T10" fmla="*/ 17 w 38"/>
                <a:gd name="T11" fmla="*/ 122 h 126"/>
                <a:gd name="T12" fmla="*/ 21 w 38"/>
                <a:gd name="T13" fmla="*/ 115 h 126"/>
                <a:gd name="T14" fmla="*/ 31 w 38"/>
                <a:gd name="T15" fmla="*/ 43 h 126"/>
                <a:gd name="T16" fmla="*/ 18 w 38"/>
                <a:gd name="T17" fmla="*/ 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126">
                  <a:moveTo>
                    <a:pt x="18" y="9"/>
                  </a:moveTo>
                  <a:cubicBezTo>
                    <a:pt x="16" y="6"/>
                    <a:pt x="15" y="3"/>
                    <a:pt x="13" y="0"/>
                  </a:cubicBezTo>
                  <a:cubicBezTo>
                    <a:pt x="8" y="6"/>
                    <a:pt x="4" y="11"/>
                    <a:pt x="0" y="16"/>
                  </a:cubicBezTo>
                  <a:cubicBezTo>
                    <a:pt x="10" y="30"/>
                    <a:pt x="19" y="46"/>
                    <a:pt x="23" y="63"/>
                  </a:cubicBezTo>
                  <a:cubicBezTo>
                    <a:pt x="27" y="84"/>
                    <a:pt x="19" y="107"/>
                    <a:pt x="12" y="126"/>
                  </a:cubicBezTo>
                  <a:cubicBezTo>
                    <a:pt x="13" y="125"/>
                    <a:pt x="16" y="123"/>
                    <a:pt x="17" y="122"/>
                  </a:cubicBezTo>
                  <a:cubicBezTo>
                    <a:pt x="19" y="120"/>
                    <a:pt x="20" y="117"/>
                    <a:pt x="21" y="115"/>
                  </a:cubicBezTo>
                  <a:cubicBezTo>
                    <a:pt x="34" y="91"/>
                    <a:pt x="38" y="68"/>
                    <a:pt x="31" y="43"/>
                  </a:cubicBezTo>
                  <a:cubicBezTo>
                    <a:pt x="28" y="31"/>
                    <a:pt x="23" y="20"/>
                    <a:pt x="18" y="9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46" name="Freeform 226">
              <a:extLst>
                <a:ext uri="{FF2B5EF4-FFF2-40B4-BE49-F238E27FC236}">
                  <a16:creationId xmlns:a16="http://schemas.microsoft.com/office/drawing/2014/main" id="{190E2CD2-BFD6-4B26-B104-4D9B357F18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2838" y="1327150"/>
              <a:ext cx="298450" cy="336550"/>
            </a:xfrm>
            <a:custGeom>
              <a:avLst/>
              <a:gdLst>
                <a:gd name="T0" fmla="*/ 274 w 279"/>
                <a:gd name="T1" fmla="*/ 149 h 314"/>
                <a:gd name="T2" fmla="*/ 227 w 279"/>
                <a:gd name="T3" fmla="*/ 63 h 314"/>
                <a:gd name="T4" fmla="*/ 209 w 279"/>
                <a:gd name="T5" fmla="*/ 34 h 314"/>
                <a:gd name="T6" fmla="*/ 111 w 279"/>
                <a:gd name="T7" fmla="*/ 1 h 314"/>
                <a:gd name="T8" fmla="*/ 56 w 279"/>
                <a:gd name="T9" fmla="*/ 46 h 314"/>
                <a:gd name="T10" fmla="*/ 61 w 279"/>
                <a:gd name="T11" fmla="*/ 52 h 314"/>
                <a:gd name="T12" fmla="*/ 76 w 279"/>
                <a:gd name="T13" fmla="*/ 82 h 314"/>
                <a:gd name="T14" fmla="*/ 153 w 279"/>
                <a:gd name="T15" fmla="*/ 116 h 314"/>
                <a:gd name="T16" fmla="*/ 176 w 279"/>
                <a:gd name="T17" fmla="*/ 126 h 314"/>
                <a:gd name="T18" fmla="*/ 182 w 279"/>
                <a:gd name="T19" fmla="*/ 137 h 314"/>
                <a:gd name="T20" fmla="*/ 182 w 279"/>
                <a:gd name="T21" fmla="*/ 147 h 314"/>
                <a:gd name="T22" fmla="*/ 152 w 279"/>
                <a:gd name="T23" fmla="*/ 184 h 314"/>
                <a:gd name="T24" fmla="*/ 99 w 279"/>
                <a:gd name="T25" fmla="*/ 219 h 314"/>
                <a:gd name="T26" fmla="*/ 0 w 279"/>
                <a:gd name="T27" fmla="*/ 270 h 314"/>
                <a:gd name="T28" fmla="*/ 90 w 279"/>
                <a:gd name="T29" fmla="*/ 314 h 314"/>
                <a:gd name="T30" fmla="*/ 147 w 279"/>
                <a:gd name="T31" fmla="*/ 291 h 314"/>
                <a:gd name="T32" fmla="*/ 274 w 279"/>
                <a:gd name="T33" fmla="*/ 149 h 314"/>
                <a:gd name="T34" fmla="*/ 113 w 279"/>
                <a:gd name="T35" fmla="*/ 38 h 314"/>
                <a:gd name="T36" fmla="*/ 100 w 279"/>
                <a:gd name="T37" fmla="*/ 31 h 314"/>
                <a:gd name="T38" fmla="*/ 113 w 279"/>
                <a:gd name="T39" fmla="*/ 23 h 314"/>
                <a:gd name="T40" fmla="*/ 127 w 279"/>
                <a:gd name="T41" fmla="*/ 31 h 314"/>
                <a:gd name="T42" fmla="*/ 113 w 279"/>
                <a:gd name="T43" fmla="*/ 38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9" h="314">
                  <a:moveTo>
                    <a:pt x="274" y="149"/>
                  </a:moveTo>
                  <a:cubicBezTo>
                    <a:pt x="269" y="102"/>
                    <a:pt x="236" y="69"/>
                    <a:pt x="227" y="63"/>
                  </a:cubicBezTo>
                  <a:cubicBezTo>
                    <a:pt x="218" y="58"/>
                    <a:pt x="223" y="50"/>
                    <a:pt x="209" y="34"/>
                  </a:cubicBezTo>
                  <a:cubicBezTo>
                    <a:pt x="195" y="18"/>
                    <a:pt x="158" y="0"/>
                    <a:pt x="111" y="1"/>
                  </a:cubicBezTo>
                  <a:cubicBezTo>
                    <a:pt x="64" y="2"/>
                    <a:pt x="51" y="44"/>
                    <a:pt x="56" y="46"/>
                  </a:cubicBezTo>
                  <a:cubicBezTo>
                    <a:pt x="60" y="48"/>
                    <a:pt x="61" y="52"/>
                    <a:pt x="61" y="52"/>
                  </a:cubicBezTo>
                  <a:cubicBezTo>
                    <a:pt x="50" y="51"/>
                    <a:pt x="53" y="65"/>
                    <a:pt x="76" y="82"/>
                  </a:cubicBezTo>
                  <a:cubicBezTo>
                    <a:pt x="99" y="100"/>
                    <a:pt x="141" y="120"/>
                    <a:pt x="153" y="116"/>
                  </a:cubicBezTo>
                  <a:cubicBezTo>
                    <a:pt x="162" y="114"/>
                    <a:pt x="171" y="118"/>
                    <a:pt x="176" y="126"/>
                  </a:cubicBezTo>
                  <a:cubicBezTo>
                    <a:pt x="179" y="129"/>
                    <a:pt x="181" y="133"/>
                    <a:pt x="182" y="137"/>
                  </a:cubicBezTo>
                  <a:cubicBezTo>
                    <a:pt x="182" y="140"/>
                    <a:pt x="183" y="144"/>
                    <a:pt x="182" y="147"/>
                  </a:cubicBezTo>
                  <a:cubicBezTo>
                    <a:pt x="179" y="164"/>
                    <a:pt x="163" y="175"/>
                    <a:pt x="152" y="184"/>
                  </a:cubicBezTo>
                  <a:cubicBezTo>
                    <a:pt x="134" y="196"/>
                    <a:pt x="116" y="207"/>
                    <a:pt x="99" y="219"/>
                  </a:cubicBezTo>
                  <a:cubicBezTo>
                    <a:pt x="78" y="233"/>
                    <a:pt x="42" y="251"/>
                    <a:pt x="0" y="270"/>
                  </a:cubicBezTo>
                  <a:cubicBezTo>
                    <a:pt x="29" y="284"/>
                    <a:pt x="60" y="298"/>
                    <a:pt x="90" y="314"/>
                  </a:cubicBezTo>
                  <a:cubicBezTo>
                    <a:pt x="109" y="306"/>
                    <a:pt x="129" y="299"/>
                    <a:pt x="147" y="291"/>
                  </a:cubicBezTo>
                  <a:cubicBezTo>
                    <a:pt x="229" y="258"/>
                    <a:pt x="279" y="196"/>
                    <a:pt x="274" y="149"/>
                  </a:cubicBezTo>
                  <a:close/>
                  <a:moveTo>
                    <a:pt x="113" y="38"/>
                  </a:moveTo>
                  <a:cubicBezTo>
                    <a:pt x="106" y="38"/>
                    <a:pt x="100" y="35"/>
                    <a:pt x="100" y="31"/>
                  </a:cubicBezTo>
                  <a:cubicBezTo>
                    <a:pt x="100" y="27"/>
                    <a:pt x="106" y="23"/>
                    <a:pt x="113" y="23"/>
                  </a:cubicBezTo>
                  <a:cubicBezTo>
                    <a:pt x="121" y="23"/>
                    <a:pt x="127" y="27"/>
                    <a:pt x="127" y="31"/>
                  </a:cubicBezTo>
                  <a:cubicBezTo>
                    <a:pt x="127" y="35"/>
                    <a:pt x="121" y="38"/>
                    <a:pt x="113" y="38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47" name="Freeform 227">
              <a:extLst>
                <a:ext uri="{FF2B5EF4-FFF2-40B4-BE49-F238E27FC236}">
                  <a16:creationId xmlns:a16="http://schemas.microsoft.com/office/drawing/2014/main" id="{1A434AFA-9DAD-4707-A61A-9D28C47C5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075" y="1970088"/>
              <a:ext cx="161925" cy="312738"/>
            </a:xfrm>
            <a:custGeom>
              <a:avLst/>
              <a:gdLst>
                <a:gd name="T0" fmla="*/ 55 w 151"/>
                <a:gd name="T1" fmla="*/ 1 h 292"/>
                <a:gd name="T2" fmla="*/ 53 w 151"/>
                <a:gd name="T3" fmla="*/ 0 h 292"/>
                <a:gd name="T4" fmla="*/ 36 w 151"/>
                <a:gd name="T5" fmla="*/ 11 h 292"/>
                <a:gd name="T6" fmla="*/ 2 w 151"/>
                <a:gd name="T7" fmla="*/ 33 h 292"/>
                <a:gd name="T8" fmla="*/ 87 w 151"/>
                <a:gd name="T9" fmla="*/ 138 h 292"/>
                <a:gd name="T10" fmla="*/ 0 w 151"/>
                <a:gd name="T11" fmla="*/ 259 h 292"/>
                <a:gd name="T12" fmla="*/ 13 w 151"/>
                <a:gd name="T13" fmla="*/ 272 h 292"/>
                <a:gd name="T14" fmla="*/ 33 w 151"/>
                <a:gd name="T15" fmla="*/ 292 h 292"/>
                <a:gd name="T16" fmla="*/ 53 w 151"/>
                <a:gd name="T17" fmla="*/ 275 h 292"/>
                <a:gd name="T18" fmla="*/ 146 w 151"/>
                <a:gd name="T19" fmla="*/ 138 h 292"/>
                <a:gd name="T20" fmla="*/ 55 w 151"/>
                <a:gd name="T21" fmla="*/ 1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292">
                  <a:moveTo>
                    <a:pt x="55" y="1"/>
                  </a:moveTo>
                  <a:cubicBezTo>
                    <a:pt x="54" y="1"/>
                    <a:pt x="54" y="0"/>
                    <a:pt x="53" y="0"/>
                  </a:cubicBezTo>
                  <a:cubicBezTo>
                    <a:pt x="47" y="3"/>
                    <a:pt x="42" y="7"/>
                    <a:pt x="36" y="11"/>
                  </a:cubicBezTo>
                  <a:cubicBezTo>
                    <a:pt x="24" y="19"/>
                    <a:pt x="12" y="26"/>
                    <a:pt x="2" y="33"/>
                  </a:cubicBezTo>
                  <a:cubicBezTo>
                    <a:pt x="56" y="71"/>
                    <a:pt x="85" y="100"/>
                    <a:pt x="87" y="138"/>
                  </a:cubicBezTo>
                  <a:cubicBezTo>
                    <a:pt x="88" y="168"/>
                    <a:pt x="46" y="213"/>
                    <a:pt x="0" y="259"/>
                  </a:cubicBezTo>
                  <a:cubicBezTo>
                    <a:pt x="4" y="263"/>
                    <a:pt x="8" y="268"/>
                    <a:pt x="13" y="272"/>
                  </a:cubicBezTo>
                  <a:cubicBezTo>
                    <a:pt x="19" y="279"/>
                    <a:pt x="26" y="285"/>
                    <a:pt x="33" y="292"/>
                  </a:cubicBezTo>
                  <a:cubicBezTo>
                    <a:pt x="41" y="285"/>
                    <a:pt x="47" y="280"/>
                    <a:pt x="53" y="275"/>
                  </a:cubicBezTo>
                  <a:cubicBezTo>
                    <a:pt x="85" y="248"/>
                    <a:pt x="142" y="187"/>
                    <a:pt x="146" y="138"/>
                  </a:cubicBezTo>
                  <a:cubicBezTo>
                    <a:pt x="151" y="90"/>
                    <a:pt x="103" y="37"/>
                    <a:pt x="55" y="1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48" name="Freeform 228">
              <a:extLst>
                <a:ext uri="{FF2B5EF4-FFF2-40B4-BE49-F238E27FC236}">
                  <a16:creationId xmlns:a16="http://schemas.microsoft.com/office/drawing/2014/main" id="{668383B7-B5E8-43B6-B794-873409FE6B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5813" y="1327150"/>
              <a:ext cx="538163" cy="1454150"/>
            </a:xfrm>
            <a:custGeom>
              <a:avLst/>
              <a:gdLst>
                <a:gd name="T0" fmla="*/ 419 w 503"/>
                <a:gd name="T1" fmla="*/ 340 h 1361"/>
                <a:gd name="T2" fmla="*/ 180 w 503"/>
                <a:gd name="T3" fmla="*/ 219 h 1361"/>
                <a:gd name="T4" fmla="*/ 128 w 503"/>
                <a:gd name="T5" fmla="*/ 184 h 1361"/>
                <a:gd name="T6" fmla="*/ 97 w 503"/>
                <a:gd name="T7" fmla="*/ 147 h 1361"/>
                <a:gd name="T8" fmla="*/ 97 w 503"/>
                <a:gd name="T9" fmla="*/ 137 h 1361"/>
                <a:gd name="T10" fmla="*/ 103 w 503"/>
                <a:gd name="T11" fmla="*/ 126 h 1361"/>
                <a:gd name="T12" fmla="*/ 126 w 503"/>
                <a:gd name="T13" fmla="*/ 116 h 1361"/>
                <a:gd name="T14" fmla="*/ 203 w 503"/>
                <a:gd name="T15" fmla="*/ 82 h 1361"/>
                <a:gd name="T16" fmla="*/ 218 w 503"/>
                <a:gd name="T17" fmla="*/ 52 h 1361"/>
                <a:gd name="T18" fmla="*/ 223 w 503"/>
                <a:gd name="T19" fmla="*/ 46 h 1361"/>
                <a:gd name="T20" fmla="*/ 168 w 503"/>
                <a:gd name="T21" fmla="*/ 1 h 1361"/>
                <a:gd name="T22" fmla="*/ 70 w 503"/>
                <a:gd name="T23" fmla="*/ 34 h 1361"/>
                <a:gd name="T24" fmla="*/ 52 w 503"/>
                <a:gd name="T25" fmla="*/ 63 h 1361"/>
                <a:gd name="T26" fmla="*/ 5 w 503"/>
                <a:gd name="T27" fmla="*/ 149 h 1361"/>
                <a:gd name="T28" fmla="*/ 132 w 503"/>
                <a:gd name="T29" fmla="*/ 291 h 1361"/>
                <a:gd name="T30" fmla="*/ 352 w 503"/>
                <a:gd name="T31" fmla="*/ 377 h 1361"/>
                <a:gd name="T32" fmla="*/ 402 w 503"/>
                <a:gd name="T33" fmla="*/ 479 h 1361"/>
                <a:gd name="T34" fmla="*/ 229 w 503"/>
                <a:gd name="T35" fmla="*/ 603 h 1361"/>
                <a:gd name="T36" fmla="*/ 138 w 503"/>
                <a:gd name="T37" fmla="*/ 740 h 1361"/>
                <a:gd name="T38" fmla="*/ 231 w 503"/>
                <a:gd name="T39" fmla="*/ 877 h 1361"/>
                <a:gd name="T40" fmla="*/ 354 w 503"/>
                <a:gd name="T41" fmla="*/ 1002 h 1361"/>
                <a:gd name="T42" fmla="*/ 340 w 503"/>
                <a:gd name="T43" fmla="*/ 1097 h 1361"/>
                <a:gd name="T44" fmla="*/ 332 w 503"/>
                <a:gd name="T45" fmla="*/ 1107 h 1361"/>
                <a:gd name="T46" fmla="*/ 288 w 503"/>
                <a:gd name="T47" fmla="*/ 1164 h 1361"/>
                <a:gd name="T48" fmla="*/ 251 w 503"/>
                <a:gd name="T49" fmla="*/ 1237 h 1361"/>
                <a:gd name="T50" fmla="*/ 244 w 503"/>
                <a:gd name="T51" fmla="*/ 1279 h 1361"/>
                <a:gd name="T52" fmla="*/ 244 w 503"/>
                <a:gd name="T53" fmla="*/ 1302 h 1361"/>
                <a:gd name="T54" fmla="*/ 256 w 503"/>
                <a:gd name="T55" fmla="*/ 1345 h 1361"/>
                <a:gd name="T56" fmla="*/ 265 w 503"/>
                <a:gd name="T57" fmla="*/ 1360 h 1361"/>
                <a:gd name="T58" fmla="*/ 253 w 503"/>
                <a:gd name="T59" fmla="*/ 1313 h 1361"/>
                <a:gd name="T60" fmla="*/ 290 w 503"/>
                <a:gd name="T61" fmla="*/ 1200 h 1361"/>
                <a:gd name="T62" fmla="*/ 396 w 503"/>
                <a:gd name="T63" fmla="*/ 1077 h 1361"/>
                <a:gd name="T64" fmla="*/ 363 w 503"/>
                <a:gd name="T65" fmla="*/ 941 h 1361"/>
                <a:gd name="T66" fmla="*/ 197 w 503"/>
                <a:gd name="T67" fmla="*/ 740 h 1361"/>
                <a:gd name="T68" fmla="*/ 331 w 503"/>
                <a:gd name="T69" fmla="*/ 603 h 1361"/>
                <a:gd name="T70" fmla="*/ 435 w 503"/>
                <a:gd name="T71" fmla="*/ 537 h 1361"/>
                <a:gd name="T72" fmla="*/ 500 w 503"/>
                <a:gd name="T73" fmla="*/ 434 h 1361"/>
                <a:gd name="T74" fmla="*/ 419 w 503"/>
                <a:gd name="T75" fmla="*/ 340 h 1361"/>
                <a:gd name="T76" fmla="*/ 166 w 503"/>
                <a:gd name="T77" fmla="*/ 23 h 1361"/>
                <a:gd name="T78" fmla="*/ 179 w 503"/>
                <a:gd name="T79" fmla="*/ 31 h 1361"/>
                <a:gd name="T80" fmla="*/ 166 w 503"/>
                <a:gd name="T81" fmla="*/ 38 h 1361"/>
                <a:gd name="T82" fmla="*/ 152 w 503"/>
                <a:gd name="T83" fmla="*/ 31 h 1361"/>
                <a:gd name="T84" fmla="*/ 166 w 503"/>
                <a:gd name="T85" fmla="*/ 23 h 1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03" h="1361">
                  <a:moveTo>
                    <a:pt x="419" y="340"/>
                  </a:moveTo>
                  <a:cubicBezTo>
                    <a:pt x="335" y="291"/>
                    <a:pt x="223" y="249"/>
                    <a:pt x="180" y="219"/>
                  </a:cubicBezTo>
                  <a:cubicBezTo>
                    <a:pt x="163" y="207"/>
                    <a:pt x="145" y="196"/>
                    <a:pt x="128" y="184"/>
                  </a:cubicBezTo>
                  <a:cubicBezTo>
                    <a:pt x="116" y="175"/>
                    <a:pt x="100" y="164"/>
                    <a:pt x="97" y="147"/>
                  </a:cubicBezTo>
                  <a:cubicBezTo>
                    <a:pt x="97" y="144"/>
                    <a:pt x="97" y="140"/>
                    <a:pt x="97" y="137"/>
                  </a:cubicBezTo>
                  <a:cubicBezTo>
                    <a:pt x="98" y="133"/>
                    <a:pt x="100" y="129"/>
                    <a:pt x="103" y="126"/>
                  </a:cubicBezTo>
                  <a:cubicBezTo>
                    <a:pt x="108" y="118"/>
                    <a:pt x="117" y="114"/>
                    <a:pt x="126" y="116"/>
                  </a:cubicBezTo>
                  <a:cubicBezTo>
                    <a:pt x="138" y="120"/>
                    <a:pt x="180" y="100"/>
                    <a:pt x="203" y="82"/>
                  </a:cubicBezTo>
                  <a:cubicBezTo>
                    <a:pt x="226" y="65"/>
                    <a:pt x="230" y="51"/>
                    <a:pt x="218" y="52"/>
                  </a:cubicBezTo>
                  <a:cubicBezTo>
                    <a:pt x="218" y="52"/>
                    <a:pt x="219" y="48"/>
                    <a:pt x="223" y="46"/>
                  </a:cubicBezTo>
                  <a:cubicBezTo>
                    <a:pt x="228" y="44"/>
                    <a:pt x="215" y="2"/>
                    <a:pt x="168" y="1"/>
                  </a:cubicBezTo>
                  <a:cubicBezTo>
                    <a:pt x="121" y="0"/>
                    <a:pt x="84" y="18"/>
                    <a:pt x="70" y="34"/>
                  </a:cubicBezTo>
                  <a:cubicBezTo>
                    <a:pt x="56" y="50"/>
                    <a:pt x="61" y="58"/>
                    <a:pt x="52" y="63"/>
                  </a:cubicBezTo>
                  <a:cubicBezTo>
                    <a:pt x="43" y="69"/>
                    <a:pt x="10" y="102"/>
                    <a:pt x="5" y="149"/>
                  </a:cubicBezTo>
                  <a:cubicBezTo>
                    <a:pt x="0" y="196"/>
                    <a:pt x="51" y="258"/>
                    <a:pt x="132" y="291"/>
                  </a:cubicBezTo>
                  <a:cubicBezTo>
                    <a:pt x="213" y="325"/>
                    <a:pt x="316" y="357"/>
                    <a:pt x="352" y="377"/>
                  </a:cubicBezTo>
                  <a:cubicBezTo>
                    <a:pt x="388" y="396"/>
                    <a:pt x="452" y="441"/>
                    <a:pt x="402" y="479"/>
                  </a:cubicBezTo>
                  <a:cubicBezTo>
                    <a:pt x="352" y="516"/>
                    <a:pt x="277" y="567"/>
                    <a:pt x="229" y="603"/>
                  </a:cubicBezTo>
                  <a:cubicBezTo>
                    <a:pt x="181" y="639"/>
                    <a:pt x="133" y="692"/>
                    <a:pt x="138" y="740"/>
                  </a:cubicBezTo>
                  <a:cubicBezTo>
                    <a:pt x="142" y="789"/>
                    <a:pt x="199" y="850"/>
                    <a:pt x="231" y="877"/>
                  </a:cubicBezTo>
                  <a:cubicBezTo>
                    <a:pt x="263" y="904"/>
                    <a:pt x="346" y="979"/>
                    <a:pt x="354" y="1002"/>
                  </a:cubicBezTo>
                  <a:cubicBezTo>
                    <a:pt x="361" y="1026"/>
                    <a:pt x="377" y="1046"/>
                    <a:pt x="340" y="1097"/>
                  </a:cubicBezTo>
                  <a:cubicBezTo>
                    <a:pt x="338" y="1101"/>
                    <a:pt x="335" y="1104"/>
                    <a:pt x="332" y="1107"/>
                  </a:cubicBezTo>
                  <a:cubicBezTo>
                    <a:pt x="318" y="1126"/>
                    <a:pt x="302" y="1145"/>
                    <a:pt x="288" y="1164"/>
                  </a:cubicBezTo>
                  <a:cubicBezTo>
                    <a:pt x="273" y="1187"/>
                    <a:pt x="260" y="1211"/>
                    <a:pt x="251" y="1237"/>
                  </a:cubicBezTo>
                  <a:cubicBezTo>
                    <a:pt x="247" y="1251"/>
                    <a:pt x="244" y="1265"/>
                    <a:pt x="244" y="1279"/>
                  </a:cubicBezTo>
                  <a:cubicBezTo>
                    <a:pt x="243" y="1287"/>
                    <a:pt x="243" y="1295"/>
                    <a:pt x="244" y="1302"/>
                  </a:cubicBezTo>
                  <a:cubicBezTo>
                    <a:pt x="245" y="1317"/>
                    <a:pt x="249" y="1332"/>
                    <a:pt x="256" y="1345"/>
                  </a:cubicBezTo>
                  <a:cubicBezTo>
                    <a:pt x="260" y="1353"/>
                    <a:pt x="264" y="1361"/>
                    <a:pt x="265" y="1360"/>
                  </a:cubicBezTo>
                  <a:cubicBezTo>
                    <a:pt x="266" y="1359"/>
                    <a:pt x="255" y="1327"/>
                    <a:pt x="253" y="1313"/>
                  </a:cubicBezTo>
                  <a:cubicBezTo>
                    <a:pt x="250" y="1289"/>
                    <a:pt x="256" y="1244"/>
                    <a:pt x="290" y="1200"/>
                  </a:cubicBezTo>
                  <a:cubicBezTo>
                    <a:pt x="324" y="1156"/>
                    <a:pt x="383" y="1110"/>
                    <a:pt x="396" y="1077"/>
                  </a:cubicBezTo>
                  <a:cubicBezTo>
                    <a:pt x="409" y="1044"/>
                    <a:pt x="426" y="1010"/>
                    <a:pt x="363" y="941"/>
                  </a:cubicBezTo>
                  <a:cubicBezTo>
                    <a:pt x="301" y="872"/>
                    <a:pt x="195" y="788"/>
                    <a:pt x="197" y="740"/>
                  </a:cubicBezTo>
                  <a:cubicBezTo>
                    <a:pt x="199" y="692"/>
                    <a:pt x="246" y="658"/>
                    <a:pt x="331" y="603"/>
                  </a:cubicBezTo>
                  <a:cubicBezTo>
                    <a:pt x="365" y="581"/>
                    <a:pt x="401" y="560"/>
                    <a:pt x="435" y="537"/>
                  </a:cubicBezTo>
                  <a:cubicBezTo>
                    <a:pt x="470" y="512"/>
                    <a:pt x="503" y="480"/>
                    <a:pt x="500" y="434"/>
                  </a:cubicBezTo>
                  <a:cubicBezTo>
                    <a:pt x="498" y="389"/>
                    <a:pt x="454" y="360"/>
                    <a:pt x="419" y="340"/>
                  </a:cubicBezTo>
                  <a:close/>
                  <a:moveTo>
                    <a:pt x="166" y="23"/>
                  </a:moveTo>
                  <a:cubicBezTo>
                    <a:pt x="173" y="23"/>
                    <a:pt x="179" y="27"/>
                    <a:pt x="179" y="31"/>
                  </a:cubicBezTo>
                  <a:cubicBezTo>
                    <a:pt x="179" y="35"/>
                    <a:pt x="173" y="38"/>
                    <a:pt x="166" y="38"/>
                  </a:cubicBezTo>
                  <a:cubicBezTo>
                    <a:pt x="158" y="38"/>
                    <a:pt x="152" y="35"/>
                    <a:pt x="152" y="31"/>
                  </a:cubicBezTo>
                  <a:cubicBezTo>
                    <a:pt x="152" y="27"/>
                    <a:pt x="158" y="23"/>
                    <a:pt x="166" y="23"/>
                  </a:cubicBezTo>
                  <a:close/>
                </a:path>
              </a:pathLst>
            </a:custGeom>
            <a:grpFill/>
            <a:ln w="698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04587A85-F699-42E9-8809-22CE78B50F13}"/>
              </a:ext>
            </a:extLst>
          </p:cNvPr>
          <p:cNvSpPr txBox="1"/>
          <p:nvPr/>
        </p:nvSpPr>
        <p:spPr>
          <a:xfrm>
            <a:off x="4151754" y="5008865"/>
            <a:ext cx="3983591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600" dirty="0">
                <a:solidFill>
                  <a:schemeClr val="tx2">
                    <a:lumMod val="75000"/>
                  </a:schemeClr>
                </a:solidFill>
                <a:latin typeface="Segoe UI Semibold"/>
              </a:rPr>
              <a:t>Thank You</a:t>
            </a:r>
          </a:p>
        </p:txBody>
      </p:sp>
      <p:pic>
        <p:nvPicPr>
          <p:cNvPr id="50" name="Picture 2" descr="debonair LIMITED LOGO à¦à¦° à¦à¦¬à¦¿à¦° à¦«à¦²à¦¾à¦«à¦²">
            <a:extLst>
              <a:ext uri="{FF2B5EF4-FFF2-40B4-BE49-F238E27FC236}">
                <a16:creationId xmlns:a16="http://schemas.microsoft.com/office/drawing/2014/main" id="{AC99AA6B-C398-4478-AB34-645254E9B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869" y="2886623"/>
            <a:ext cx="1988044" cy="2229342"/>
          </a:xfrm>
          <a:prstGeom prst="ellipse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h="139700" prst="divo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5603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10B6-9BF7-420C-8B5B-D233FE4E9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D74FD-A39E-4C49-B8DD-D1767D56C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F656DD-7DF3-44E5-A6AB-D2097F6ED1F8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64DE5D-49B0-4A0B-BDA1-B84DC7122E79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FD2F9D4-7446-4B15-9ACC-A1FC8960D085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243192E-F0A9-40B0-BB81-645E4F61047A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7C6A53-97C6-4AAD-A23B-EB80557B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97" y="1173167"/>
            <a:ext cx="3152775" cy="413385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C2A81A-5F69-4F74-95B0-DBBD4F969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0229" y="1144589"/>
            <a:ext cx="2991952" cy="4133851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4" name="Content Placeholder 33">
            <a:extLst>
              <a:ext uri="{FF2B5EF4-FFF2-40B4-BE49-F238E27FC236}">
                <a16:creationId xmlns:a16="http://schemas.microsoft.com/office/drawing/2014/main" id="{D9B7EBA0-0038-4FAC-BCD0-A645E705CF0E}"/>
              </a:ext>
            </a:extLst>
          </p:cNvPr>
          <p:cNvSpPr txBox="1">
            <a:spLocks/>
          </p:cNvSpPr>
          <p:nvPr/>
        </p:nvSpPr>
        <p:spPr>
          <a:xfrm>
            <a:off x="7080888" y="1804991"/>
            <a:ext cx="3247316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b="1" dirty="0"/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BUYER       : H&amp;M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STYLE         : CROPPED BOMBER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FOB 	: $10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FABRIC	: 100% POLYESTER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ITEM	: GIRLS JACKET</a:t>
            </a:r>
          </a:p>
        </p:txBody>
      </p:sp>
    </p:spTree>
    <p:extLst>
      <p:ext uri="{BB962C8B-B14F-4D97-AF65-F5344CB8AC3E}">
        <p14:creationId xmlns:p14="http://schemas.microsoft.com/office/powerpoint/2010/main" val="3295140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34E6E-F003-4E4D-80A1-71390205F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88D1D-6C44-4B95-9C87-3B8C2BA7A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20198E0-C450-451E-B1D6-C007A62B6E80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2CD2862-7FA8-4F43-97E9-F3D29764CB5A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6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CD1EF1E-CCDA-4912-8E17-4AC009E3FB7B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5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F1F6A4-26FB-441E-99CD-9B22F2AB5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737" y="640549"/>
            <a:ext cx="2714625" cy="427672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399618A-7877-41CC-8045-E88ED98A7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189" y="564349"/>
            <a:ext cx="2733675" cy="435292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EB6A596-5F9B-421E-9C7D-10800919E7F2}"/>
              </a:ext>
            </a:extLst>
          </p:cNvPr>
          <p:cNvSpPr/>
          <p:nvPr/>
        </p:nvSpPr>
        <p:spPr>
          <a:xfrm>
            <a:off x="6845041" y="1901748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BUYER     :BENETTON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STYLE       : 2DRX53D70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FOB 	: $17 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FABRIC	: 100% POLYESTER TWILL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LINING: SHERPA FABRIC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PADDING: 80GSM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ITEM	: GIRLS JACKET </a:t>
            </a:r>
          </a:p>
        </p:txBody>
      </p:sp>
    </p:spTree>
    <p:extLst>
      <p:ext uri="{BB962C8B-B14F-4D97-AF65-F5344CB8AC3E}">
        <p14:creationId xmlns:p14="http://schemas.microsoft.com/office/powerpoint/2010/main" val="3289007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10B6-9BF7-420C-8B5B-D233FE4E9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D74FD-A39E-4C49-B8DD-D1767D56C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F656DD-7DF3-44E5-A6AB-D2097F6ED1F8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64DE5D-49B0-4A0B-BDA1-B84DC7122E79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FD2F9D4-7446-4B15-9ACC-A1FC8960D085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243192E-F0A9-40B0-BB81-645E4F61047A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6811D0-8D7A-4564-8DDB-E6E6215C0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735" y="1144589"/>
            <a:ext cx="2638425" cy="441960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36E3E6-BF04-4781-AA95-8B07479D5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231" y="1150760"/>
            <a:ext cx="2762077" cy="4419601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3" name="Content Placeholder 33">
            <a:extLst>
              <a:ext uri="{FF2B5EF4-FFF2-40B4-BE49-F238E27FC236}">
                <a16:creationId xmlns:a16="http://schemas.microsoft.com/office/drawing/2014/main" id="{4535DE8A-C43A-4443-9E6E-9272E1D52AB9}"/>
              </a:ext>
            </a:extLst>
          </p:cNvPr>
          <p:cNvSpPr txBox="1">
            <a:spLocks/>
          </p:cNvSpPr>
          <p:nvPr/>
        </p:nvSpPr>
        <p:spPr>
          <a:xfrm>
            <a:off x="6568475" y="1607053"/>
            <a:ext cx="3247316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b="1" dirty="0"/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BUYER       : H&amp;M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STYLE         : SHINY BOMBER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FOB 	: $9.00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FABRIC	: 100% POLYESTER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ITEM	: GIRLS JACKET</a:t>
            </a:r>
          </a:p>
        </p:txBody>
      </p:sp>
    </p:spTree>
    <p:extLst>
      <p:ext uri="{BB962C8B-B14F-4D97-AF65-F5344CB8AC3E}">
        <p14:creationId xmlns:p14="http://schemas.microsoft.com/office/powerpoint/2010/main" val="546718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10B6-9BF7-420C-8B5B-D233FE4E9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308" y="709899"/>
            <a:ext cx="10515600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D74FD-A39E-4C49-B8DD-D1767D56C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308" y="2170399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F656DD-7DF3-44E5-A6AB-D2097F6ED1F8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64DE5D-49B0-4A0B-BDA1-B84DC7122E79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FD2F9D4-7446-4B15-9ACC-A1FC8960D085}"/>
              </a:ext>
            </a:extLst>
          </p:cNvPr>
          <p:cNvSpPr/>
          <p:nvPr/>
        </p:nvSpPr>
        <p:spPr>
          <a:xfrm>
            <a:off x="1340058" y="201893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243192E-F0A9-40B0-BB81-645E4F61047A}"/>
              </a:ext>
            </a:extLst>
          </p:cNvPr>
          <p:cNvSpPr/>
          <p:nvPr/>
        </p:nvSpPr>
        <p:spPr>
          <a:xfrm>
            <a:off x="-164892" y="344774"/>
            <a:ext cx="10207052" cy="6857999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5A37A5-A876-4056-AE62-CCC5613E5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092" y="1209675"/>
            <a:ext cx="2714625" cy="443865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08C04F-0A18-40BD-A09B-BE9F38FC58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717" y="1238254"/>
            <a:ext cx="2542822" cy="4438649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3" name="Content Placeholder 33">
            <a:extLst>
              <a:ext uri="{FF2B5EF4-FFF2-40B4-BE49-F238E27FC236}">
                <a16:creationId xmlns:a16="http://schemas.microsoft.com/office/drawing/2014/main" id="{2B89324D-6458-469D-8E54-E070933BAF9C}"/>
              </a:ext>
            </a:extLst>
          </p:cNvPr>
          <p:cNvSpPr txBox="1">
            <a:spLocks/>
          </p:cNvSpPr>
          <p:nvPr/>
        </p:nvSpPr>
        <p:spPr>
          <a:xfrm>
            <a:off x="7406675" y="1402336"/>
            <a:ext cx="3247316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b="1" dirty="0"/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BUYER       : TEMA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STYLE         : ALEX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FOB 	: $10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FABRIC	: 100% POLYESTER  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ITEM	: GIRLS JACKET</a:t>
            </a:r>
          </a:p>
        </p:txBody>
      </p:sp>
    </p:spTree>
    <p:extLst>
      <p:ext uri="{BB962C8B-B14F-4D97-AF65-F5344CB8AC3E}">
        <p14:creationId xmlns:p14="http://schemas.microsoft.com/office/powerpoint/2010/main" val="1003416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10B6-9BF7-420C-8B5B-D233FE4E9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D74FD-A39E-4C49-B8DD-D1767D56C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F656DD-7DF3-44E5-A6AB-D2097F6ED1F8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64DE5D-49B0-4A0B-BDA1-B84DC7122E79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FD2F9D4-7446-4B15-9ACC-A1FC8960D085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243192E-F0A9-40B0-BB81-645E4F61047A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819585-802A-4414-B267-5B6A8638E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47" y="1027906"/>
            <a:ext cx="2981325" cy="441007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356FD4-9526-4B87-8988-64D515662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9372" y="1027905"/>
            <a:ext cx="3191874" cy="441007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3" name="Content Placeholder 33">
            <a:extLst>
              <a:ext uri="{FF2B5EF4-FFF2-40B4-BE49-F238E27FC236}">
                <a16:creationId xmlns:a16="http://schemas.microsoft.com/office/drawing/2014/main" id="{F47CE830-D9DE-452E-8294-03148E8EF9A2}"/>
              </a:ext>
            </a:extLst>
          </p:cNvPr>
          <p:cNvSpPr txBox="1">
            <a:spLocks/>
          </p:cNvSpPr>
          <p:nvPr/>
        </p:nvSpPr>
        <p:spPr>
          <a:xfrm>
            <a:off x="7406675" y="1402336"/>
            <a:ext cx="3247316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b="1" dirty="0"/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BUYER       : LA-HALLE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STYLE         : FESTIVITE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FOB 	: $9.00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FABRIC	: 100% POLYESTER AOP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ITEM	: GIRLS JACKET</a:t>
            </a:r>
          </a:p>
        </p:txBody>
      </p:sp>
    </p:spTree>
    <p:extLst>
      <p:ext uri="{BB962C8B-B14F-4D97-AF65-F5344CB8AC3E}">
        <p14:creationId xmlns:p14="http://schemas.microsoft.com/office/powerpoint/2010/main" val="1454499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D860C-FFB7-4471-8FB3-762B841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3E5F2-EA6A-4E40-A1FA-786A584A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7659A3-D764-47F9-ABCB-08C610CC9EB5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678D258-06BA-4CDA-A66B-5C9D559F417F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C3B3068-20C1-44C4-A5C6-691045F6A1F5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DEF1ED6-C74C-4EB3-88AF-9558C5521BB6}"/>
              </a:ext>
            </a:extLst>
          </p:cNvPr>
          <p:cNvSpPr/>
          <p:nvPr/>
        </p:nvSpPr>
        <p:spPr>
          <a:xfrm>
            <a:off x="475961" y="142881"/>
            <a:ext cx="10207052" cy="6857999"/>
          </a:xfrm>
          <a:prstGeom prst="roundRect">
            <a:avLst/>
          </a:prstGeom>
          <a:solidFill>
            <a:schemeClr val="accent6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B973B7-2219-40BD-AE5C-12A8AC97A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612" y="1249357"/>
            <a:ext cx="4589463" cy="429407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B2A19D6-1C1A-4808-8B68-39A626D8E4EE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5294314" y="1647702"/>
            <a:ext cx="4968875" cy="223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dirty="0">
                <a:solidFill>
                  <a:schemeClr val="bg1"/>
                </a:solidFill>
              </a:rPr>
              <a:t>Style : CADDE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dirty="0">
                <a:solidFill>
                  <a:schemeClr val="bg1"/>
                </a:solidFill>
              </a:rPr>
              <a:t>Shell: 100% polyester Printed 300T, Pongee, 40Dx40D/ 80G/M2 (without coating)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dirty="0">
                <a:solidFill>
                  <a:schemeClr val="bg1"/>
                </a:solidFill>
              </a:rPr>
              <a:t>Lining: 100% cotton, S/J, 30/1, 150gsm, solid dyed, reactive dyed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dirty="0">
                <a:solidFill>
                  <a:schemeClr val="bg1"/>
                </a:solidFill>
              </a:rPr>
              <a:t>Hood: Thermo 100gsm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dirty="0">
                <a:solidFill>
                  <a:schemeClr val="bg1"/>
                </a:solidFill>
              </a:rPr>
              <a:t>MOQ : </a:t>
            </a:r>
          </a:p>
          <a:p>
            <a:pPr eaLnBrk="1" hangingPunct="1">
              <a:buFont typeface="Wingdings" panose="05000000000000000000" pitchFamily="2" charset="2"/>
              <a:buChar char="q"/>
            </a:pPr>
            <a:r>
              <a:rPr lang="en-US" altLang="en-US" sz="1800" dirty="0">
                <a:solidFill>
                  <a:schemeClr val="bg1"/>
                </a:solidFill>
              </a:rPr>
              <a:t>FOB: US$7.93</a:t>
            </a:r>
          </a:p>
          <a:p>
            <a:pPr eaLnBrk="1" hangingPunct="1">
              <a:buFontTx/>
              <a:buNone/>
            </a:pPr>
            <a:endParaRPr lang="en-US" alt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784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10B6-9BF7-420C-8B5B-D233FE4E9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D74FD-A39E-4C49-B8DD-D1767D56C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F656DD-7DF3-44E5-A6AB-D2097F6ED1F8}"/>
              </a:ext>
            </a:extLst>
          </p:cNvPr>
          <p:cNvSpPr/>
          <p:nvPr/>
        </p:nvSpPr>
        <p:spPr>
          <a:xfrm>
            <a:off x="2823148" y="-28578"/>
            <a:ext cx="9368852" cy="6886577"/>
          </a:xfrm>
          <a:prstGeom prst="roundRect">
            <a:avLst/>
          </a:prstGeom>
          <a:solidFill>
            <a:schemeClr val="tx2">
              <a:lumMod val="75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64DE5D-49B0-4A0B-BDA1-B84DC7122E79}"/>
              </a:ext>
            </a:extLst>
          </p:cNvPr>
          <p:cNvSpPr/>
          <p:nvPr/>
        </p:nvSpPr>
        <p:spPr>
          <a:xfrm>
            <a:off x="-659023" y="0"/>
            <a:ext cx="11525097" cy="6858000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FD2F9D4-7446-4B15-9ACC-A1FC8960D085}"/>
              </a:ext>
            </a:extLst>
          </p:cNvPr>
          <p:cNvSpPr/>
          <p:nvPr/>
        </p:nvSpPr>
        <p:spPr>
          <a:xfrm>
            <a:off x="1504950" y="-142881"/>
            <a:ext cx="10020147" cy="685799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243192E-F0A9-40B0-BB81-645E4F61047A}"/>
              </a:ext>
            </a:extLst>
          </p:cNvPr>
          <p:cNvSpPr/>
          <p:nvPr/>
        </p:nvSpPr>
        <p:spPr>
          <a:xfrm>
            <a:off x="0" y="0"/>
            <a:ext cx="10207052" cy="6857999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113145-9BE4-490B-8FD1-B33B9EA9C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97" y="903001"/>
            <a:ext cx="2857500" cy="436245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823FE7-2766-405A-BE5B-B6E3E5ED5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485" y="903001"/>
            <a:ext cx="2667000" cy="435292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3" name="Content Placeholder 33">
            <a:extLst>
              <a:ext uri="{FF2B5EF4-FFF2-40B4-BE49-F238E27FC236}">
                <a16:creationId xmlns:a16="http://schemas.microsoft.com/office/drawing/2014/main" id="{8DE917D6-1810-4418-981A-9051CB268E41}"/>
              </a:ext>
            </a:extLst>
          </p:cNvPr>
          <p:cNvSpPr txBox="1">
            <a:spLocks/>
          </p:cNvSpPr>
          <p:nvPr/>
        </p:nvSpPr>
        <p:spPr>
          <a:xfrm>
            <a:off x="6696337" y="1378963"/>
            <a:ext cx="3247316" cy="45257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endParaRPr lang="en-US" b="1" dirty="0"/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BUYER       : SHOP DIRECT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STYLE         : MINI V 283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FOB 	: $18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FABRIC	: 65% CTN 35% POLY  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WASH	: NON WASH</a:t>
            </a:r>
          </a:p>
          <a:p>
            <a:pPr algn="just">
              <a:buFont typeface="Arial" panose="020B0604020202020204" pitchFamily="34" charset="0"/>
              <a:buNone/>
            </a:pPr>
            <a:r>
              <a:rPr lang="en-US" sz="1600" b="1" dirty="0"/>
              <a:t>ITEM	: GIRLS JACKET</a:t>
            </a:r>
          </a:p>
        </p:txBody>
      </p:sp>
    </p:spTree>
    <p:extLst>
      <p:ext uri="{BB962C8B-B14F-4D97-AF65-F5344CB8AC3E}">
        <p14:creationId xmlns:p14="http://schemas.microsoft.com/office/powerpoint/2010/main" val="3748924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244</Words>
  <Application>Microsoft Office PowerPoint</Application>
  <PresentationFormat>Widescreen</PresentationFormat>
  <Paragraphs>147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Segoe UI</vt:lpstr>
      <vt:lpstr>Segoe UI Semibold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Ashraful</dc:creator>
  <cp:lastModifiedBy>Ashraful</cp:lastModifiedBy>
  <cp:revision>63</cp:revision>
  <dcterms:created xsi:type="dcterms:W3CDTF">2019-04-18T03:23:09Z</dcterms:created>
  <dcterms:modified xsi:type="dcterms:W3CDTF">2019-05-30T04:37:55Z</dcterms:modified>
</cp:coreProperties>
</file>

<file path=docProps/thumbnail.jpeg>
</file>